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6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5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892D-057A-4334-B347-D1E0A0EB05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264" y="281644"/>
            <a:ext cx="487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UBND QUẬN LONG BIÊN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TR</a:t>
            </a:r>
            <a:r>
              <a:rPr lang="vi-VN" sz="2000" b="1" dirty="0" smtClean="0">
                <a:solidFill>
                  <a:srgbClr val="FF0000"/>
                </a:solidFill>
                <a:latin typeface="Calibri (Body)"/>
              </a:rPr>
              <a:t>ƯỜNG</a:t>
            </a:r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 MẦM NON </a:t>
            </a:r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GIA QUẤT</a:t>
            </a:r>
            <a:endParaRPr lang="en-US" sz="2000" b="1" dirty="0">
              <a:solidFill>
                <a:srgbClr val="FF0000"/>
              </a:solidFill>
              <a:latin typeface="Calibri (Body)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9688" l="11563" r="90000">
                        <a14:foregroundMark x1="40938" y1="30000" x2="34531" y2="32969"/>
                        <a14:foregroundMark x1="35156" y1="33438" x2="39531" y2="38281"/>
                        <a14:foregroundMark x1="52656" y1="32500" x2="60000" y2="29531"/>
                        <a14:foregroundMark x1="47813" y1="52344" x2="35000" y2="77500"/>
                        <a14:foregroundMark x1="35156" y1="78281" x2="43750" y2="87031"/>
                        <a14:foregroundMark x1="41094" y1="87188" x2="40938" y2="97656"/>
                        <a14:foregroundMark x1="63281" y1="69219" x2="70625" y2="94844"/>
                        <a14:foregroundMark x1="60313" y1="69688" x2="61875" y2="56563"/>
                        <a14:foregroundMark x1="62813" y1="57031" x2="67969" y2="62969"/>
                        <a14:foregroundMark x1="62813" y1="70156" x2="71563" y2="64531"/>
                        <a14:foregroundMark x1="42813" y1="62500" x2="46719" y2="63438"/>
                        <a14:foregroundMark x1="46875" y1="63438" x2="46875" y2="66250"/>
                        <a14:foregroundMark x1="46406" y1="67188" x2="60000" y2="70625"/>
                        <a14:foregroundMark x1="46406" y1="57500" x2="57031" y2="68281"/>
                        <a14:foregroundMark x1="68594" y1="55781" x2="72500" y2="62969"/>
                        <a14:foregroundMark x1="47188" y1="65469" x2="51719" y2="62813"/>
                        <a14:foregroundMark x1="39375" y1="82813" x2="54531" y2="67344"/>
                        <a14:foregroundMark x1="40938" y1="92500" x2="67031" y2="81875"/>
                        <a14:foregroundMark x1="53906" y1="68906" x2="54375" y2="87188"/>
                        <a14:foregroundMark x1="40938" y1="97656" x2="70156" y2="95781"/>
                        <a14:foregroundMark x1="69531" y1="96719" x2="70000" y2="99688"/>
                        <a14:foregroundMark x1="63438" y1="89375" x2="68594" y2="8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960" y="1487606"/>
            <a:ext cx="2715124" cy="5370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7084" y="2063558"/>
            <a:ext cx="4981433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i="1" dirty="0" smtClean="0">
                <a:ln/>
                <a:solidFill>
                  <a:srgbClr val="EEB500"/>
                </a:solidFill>
                <a:latin typeface="Calibri (Body)"/>
              </a:rPr>
              <a:t>TRUYỆN: CÔ BÁC SĨ TÍ HON</a:t>
            </a:r>
            <a:endParaRPr lang="en-US" sz="4800" b="1" i="1" dirty="0">
              <a:ln/>
              <a:solidFill>
                <a:srgbClr val="EEB500"/>
              </a:solidFill>
              <a:latin typeface="Calibri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0637" y="2955243"/>
            <a:ext cx="409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PHÁT TRIỂN NGÔN NGỮ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397" y="3862316"/>
            <a:ext cx="443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viên</a:t>
            </a:r>
            <a:r>
              <a:rPr lang="en-US" sz="2000" b="1" dirty="0" smtClean="0">
                <a:solidFill>
                  <a:srgbClr val="FF0000"/>
                </a:solidFill>
              </a:rPr>
              <a:t> : </a:t>
            </a:r>
            <a:r>
              <a:rPr lang="en-US" sz="2000" b="1" dirty="0" err="1" smtClean="0">
                <a:solidFill>
                  <a:srgbClr val="FF0000"/>
                </a:solidFill>
              </a:rPr>
              <a:t>Ngô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Vân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Lớp</a:t>
            </a:r>
            <a:r>
              <a:rPr lang="en-US" sz="2000" b="1" dirty="0" smtClean="0">
                <a:solidFill>
                  <a:srgbClr val="FF0000"/>
                </a:solidFill>
              </a:rPr>
              <a:t>           :  </a:t>
            </a:r>
            <a:r>
              <a:rPr lang="en-US" sz="2000" b="1" dirty="0" err="1" smtClean="0">
                <a:solidFill>
                  <a:srgbClr val="FF0000"/>
                </a:solidFill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</a:rPr>
              <a:t> D1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421" y="6237027"/>
            <a:ext cx="3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Năm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học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2023 </a:t>
            </a:r>
            <a:r>
              <a:rPr lang="en-US" b="1" dirty="0" smtClean="0">
                <a:solidFill>
                  <a:srgbClr val="002060"/>
                </a:solidFill>
              </a:rPr>
              <a:t>- </a:t>
            </a:r>
            <a:r>
              <a:rPr lang="en-US" b="1" dirty="0" smtClean="0">
                <a:solidFill>
                  <a:srgbClr val="002060"/>
                </a:solidFill>
              </a:rPr>
              <a:t>2024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12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6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02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8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85" y="2361063"/>
            <a:ext cx="6168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XIN CHÂN THÀNH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 CẢM </a:t>
            </a:r>
            <a:r>
              <a:rPr lang="vi-VN" sz="4800" b="1" dirty="0" smtClean="0">
                <a:solidFill>
                  <a:srgbClr val="FF0000"/>
                </a:solidFill>
                <a:latin typeface="Calibri (Body)"/>
              </a:rPr>
              <a:t>Ơ</a:t>
            </a:r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N!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458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 Xuan 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7</cp:revision>
  <dcterms:created xsi:type="dcterms:W3CDTF">2021-12-22T13:43:45Z</dcterms:created>
  <dcterms:modified xsi:type="dcterms:W3CDTF">2023-11-30T10:03:23Z</dcterms:modified>
</cp:coreProperties>
</file>