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2" r:id="rId8"/>
    <p:sldId id="265" r:id="rId9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1459" y="2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A60D2-5E32-4978-A95F-A5998E202FCD}" type="datetimeFigureOut">
              <a:rPr lang="en-US" smtClean="0"/>
              <a:pPr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F4179-B871-47F3-99A3-544885369A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931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A60D2-5E32-4978-A95F-A5998E202FCD}" type="datetimeFigureOut">
              <a:rPr lang="en-US" smtClean="0"/>
              <a:pPr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F4179-B871-47F3-99A3-544885369A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42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A60D2-5E32-4978-A95F-A5998E202FCD}" type="datetimeFigureOut">
              <a:rPr lang="en-US" smtClean="0"/>
              <a:pPr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F4179-B871-47F3-99A3-544885369A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976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A60D2-5E32-4978-A95F-A5998E202FCD}" type="datetimeFigureOut">
              <a:rPr lang="en-US" smtClean="0"/>
              <a:pPr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F4179-B871-47F3-99A3-544885369A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318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A60D2-5E32-4978-A95F-A5998E202FCD}" type="datetimeFigureOut">
              <a:rPr lang="en-US" smtClean="0"/>
              <a:pPr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F4179-B871-47F3-99A3-544885369A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745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A60D2-5E32-4978-A95F-A5998E202FCD}" type="datetimeFigureOut">
              <a:rPr lang="en-US" smtClean="0"/>
              <a:pPr/>
              <a:t>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F4179-B871-47F3-99A3-544885369A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275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A60D2-5E32-4978-A95F-A5998E202FCD}" type="datetimeFigureOut">
              <a:rPr lang="en-US" smtClean="0"/>
              <a:pPr/>
              <a:t>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F4179-B871-47F3-99A3-544885369A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110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A60D2-5E32-4978-A95F-A5998E202FCD}" type="datetimeFigureOut">
              <a:rPr lang="en-US" smtClean="0"/>
              <a:pPr/>
              <a:t>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F4179-B871-47F3-99A3-544885369A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582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A60D2-5E32-4978-A95F-A5998E202FCD}" type="datetimeFigureOut">
              <a:rPr lang="en-US" smtClean="0"/>
              <a:pPr/>
              <a:t>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F4179-B871-47F3-99A3-544885369A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526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A60D2-5E32-4978-A95F-A5998E202FCD}" type="datetimeFigureOut">
              <a:rPr lang="en-US" smtClean="0"/>
              <a:pPr/>
              <a:t>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F4179-B871-47F3-99A3-544885369A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473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A60D2-5E32-4978-A95F-A5998E202FCD}" type="datetimeFigureOut">
              <a:rPr lang="en-US" smtClean="0"/>
              <a:pPr/>
              <a:t>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F4179-B871-47F3-99A3-544885369A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507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A60D2-5E32-4978-A95F-A5998E202FCD}" type="datetimeFigureOut">
              <a:rPr lang="en-US" smtClean="0"/>
              <a:pPr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F4179-B871-47F3-99A3-544885369A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563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video" Target="file:///D:\1,%20L&#7898;P%20M&#7850;U%20GI&#193;O%20B&#201;%20C3\N&#258;M%20H&#7884;C%20(2019%20-%202020)\B&#224;i%20gi&#7843;ng%20t&#432;&#417;ng%20t&#225;c\GV%20-%20NGUY&#7876;N%20TH&#7882;%20THU%20TRANG\h&#7897;i%20gi&#7843;ng\B&#224;i%20h&#225;t%20ti&#7871;ng%20Anh%20v&#7873;%20m&#7847;u%20s&#7855;c%20(Color%20songs).mp4" TargetMode="Externa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76200"/>
            <a:ext cx="8839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+mj-lt"/>
              </a:rPr>
              <a:t>PHÒNG GIÁO DỤC VÀ ĐÀO TẠO QUẬN LONG BIÊN</a:t>
            </a:r>
          </a:p>
          <a:p>
            <a:pPr algn="ctr"/>
            <a:r>
              <a:rPr lang="vi-VN" sz="2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+mj-lt"/>
              </a:rPr>
              <a:t>TRƯỜNG MẦM NON GIA </a:t>
            </a:r>
            <a:r>
              <a:rPr lang="vi-VN" sz="25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+mj-lt"/>
              </a:rPr>
              <a:t>QUẤT</a:t>
            </a:r>
            <a:endParaRPr lang="en-US" sz="25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3124200"/>
            <a:ext cx="8374408" cy="116955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bliqueBottomLeft"/>
              <a:lightRig rig="threePt" dir="t"/>
            </a:scene3d>
          </a:bodyPr>
          <a:lstStyle/>
          <a:p>
            <a:pPr algn="ctr"/>
            <a:r>
              <a:rPr lang="en-US" sz="40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endParaRPr lang="en-US" sz="4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kẹp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gắp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endParaRPr lang="vi-VN" sz="3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52600" y="4800600"/>
            <a:ext cx="5113259" cy="129266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vi-VN" sz="2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              Lứa tuổi : Mẫu giáo bé ( 3-4 tuổi)</a:t>
            </a:r>
          </a:p>
          <a:p>
            <a:r>
              <a:rPr lang="vi-VN" sz="20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 </a:t>
            </a:r>
            <a:r>
              <a:rPr lang="vi-VN" sz="2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             Thời gian : 15-20 phút</a:t>
            </a:r>
          </a:p>
          <a:p>
            <a:pPr algn="ctr"/>
            <a:r>
              <a:rPr lang="vi-VN" sz="2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             Người thực hiện :</a:t>
            </a:r>
            <a:r>
              <a:rPr lang="en-US" sz="2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 </a:t>
            </a:r>
            <a:r>
              <a:rPr lang="vi-VN" sz="2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Lê Mai Lan </a:t>
            </a:r>
          </a:p>
          <a:p>
            <a:pPr algn="ctr"/>
            <a:endParaRPr lang="en-US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06168" y="6553616"/>
            <a:ext cx="2428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vi-VN" b="1" dirty="0" smtClean="0">
                <a:latin typeface="+mj-lt"/>
              </a:rPr>
              <a:t>Năm học : 2022- 20203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7770" y="1219200"/>
            <a:ext cx="1525666" cy="1204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301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1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90800" y="838200"/>
            <a:ext cx="3603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+mj-lt"/>
              </a:rPr>
              <a:t>I. Mục đích - Yêu cầu:</a:t>
            </a:r>
            <a:endParaRPr lang="en-US" sz="28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FF0000"/>
              </a:solidFill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66800" y="2514600"/>
            <a:ext cx="7467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b="1" dirty="0" smtClean="0">
                <a:solidFill>
                  <a:srgbClr val="002060"/>
                </a:solidFill>
                <a:latin typeface="+mj-lt"/>
              </a:rPr>
              <a:t>1, Kiến thức :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cầm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kẹp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gắp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0600" y="3429000"/>
            <a:ext cx="6482224" cy="14279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sz="2000" b="1" dirty="0" smtClean="0">
                <a:solidFill>
                  <a:srgbClr val="002060"/>
                </a:solidFill>
                <a:latin typeface="+mj-lt"/>
              </a:rPr>
              <a:t>2, Kỹ năng: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cầm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kẹp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gắp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phối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066800" y="5105400"/>
            <a:ext cx="685854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b="1" dirty="0" smtClean="0">
                <a:solidFill>
                  <a:srgbClr val="002060"/>
                </a:solidFill>
                <a:latin typeface="+mj-lt"/>
              </a:rPr>
              <a:t>3, Thái độ: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cất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hứng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thú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134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0" y="304800"/>
            <a:ext cx="21932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vi-VN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+mj-lt"/>
              </a:rPr>
              <a:t>II, Chuẩn bị:</a:t>
            </a:r>
            <a:endParaRPr lang="en-US" sz="28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3000" y="1295400"/>
            <a:ext cx="2573140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b="1" dirty="0" smtClean="0">
                <a:solidFill>
                  <a:srgbClr val="FF0000"/>
                </a:solidFill>
                <a:latin typeface="+mj-lt"/>
              </a:rPr>
              <a:t>1, Đồ dùng của cô: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khay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+1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bát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nhựa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đựng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bông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+1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kẹp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+ 1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lùn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05400" y="1219200"/>
            <a:ext cx="4038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b="1" dirty="0" smtClean="0">
                <a:solidFill>
                  <a:srgbClr val="FF0000"/>
                </a:solidFill>
                <a:latin typeface="+mj-lt"/>
              </a:rPr>
              <a:t>2, Đồ dùng của trẻ :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lùn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khay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+1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bát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nhựa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đựng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bông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+1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kẹp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+ 1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174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5400" y="96560"/>
            <a:ext cx="6861174" cy="104644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isometricOffAxis1Righ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vi-VN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1,Ổn định tổ chức:</a:t>
            </a:r>
          </a:p>
          <a:p>
            <a:r>
              <a:rPr lang="vi-VN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Cô và trẻ cùng hát bài </a:t>
            </a:r>
            <a:r>
              <a:rPr lang="en-US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“</a:t>
            </a:r>
            <a:r>
              <a:rPr lang="en-US" sz="3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Coulours</a:t>
            </a:r>
            <a:r>
              <a:rPr lang="en-US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song</a:t>
            </a:r>
            <a:r>
              <a:rPr lang="en-US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”</a:t>
            </a:r>
            <a:endParaRPr lang="en-US" sz="3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j-lt"/>
            </a:endParaRPr>
          </a:p>
        </p:txBody>
      </p:sp>
      <p:pic>
        <p:nvPicPr>
          <p:cNvPr id="5" name="Bài hát tiếng Anh về mầu sắc (Color songs)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295400" y="1905000"/>
            <a:ext cx="6553200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374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750"/>
                            </p:stCondLst>
                            <p:childTnLst>
                              <p:par>
                                <p:cTn id="13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0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5000" y="2514600"/>
            <a:ext cx="5803191" cy="15199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</a:p>
          <a:p>
            <a:pPr algn="ctr">
              <a:lnSpc>
                <a:spcPct val="150000"/>
              </a:lnSpc>
            </a:pP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tặng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món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quà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endParaRPr lang="en-US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khay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bát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kẹp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71800" y="1066800"/>
            <a:ext cx="286488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mẫu</a:t>
            </a:r>
            <a:endParaRPr lang="en-US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47800" y="2057400"/>
            <a:ext cx="70104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        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vi-VN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+ Cách làm :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khay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kẹp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bát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đựng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cất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khay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sang 1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cầm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kẹp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gắp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sẵn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gắp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gắp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bát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bê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khay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cất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15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6600" y="1066800"/>
            <a:ext cx="313297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hiện</a:t>
            </a:r>
            <a:endParaRPr lang="en-US" sz="4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en-US" sz="40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1828800" y="2438400"/>
            <a:ext cx="703750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b="1" dirty="0" smtClean="0">
                <a:solidFill>
                  <a:srgbClr val="00B050"/>
                </a:solidFill>
                <a:latin typeface="+mj-lt"/>
              </a:rPr>
              <a:t>-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dirty="0" smtClean="0">
                <a:solidFill>
                  <a:srgbClr val="00B050"/>
                </a:solidFill>
                <a:latin typeface="+mj-lt"/>
              </a:rPr>
              <a:t>đi lấy đồ dùng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endParaRPr lang="en-US" sz="24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sz="2400" b="1" dirty="0" smtClean="0">
                <a:solidFill>
                  <a:srgbClr val="00B050"/>
                </a:solidFill>
                <a:latin typeface="+mj-lt"/>
              </a:rPr>
              <a:t>- Cô chú ý bao quát, nhắc nhở trẻ làm đúng kỹ năng</a:t>
            </a:r>
            <a:endParaRPr lang="en-US" sz="2400" b="1" dirty="0" smtClean="0">
              <a:solidFill>
                <a:srgbClr val="00B050"/>
              </a:solidFill>
              <a:latin typeface="+mj-lt"/>
            </a:endParaRPr>
          </a:p>
          <a:p>
            <a:r>
              <a:rPr lang="vi-VN" sz="2400" b="1" dirty="0" smtClean="0">
                <a:solidFill>
                  <a:srgbClr val="00B050"/>
                </a:solidFill>
                <a:latin typeface="+mj-lt"/>
              </a:rPr>
              <a:t>- Khi làm xong trẻ tự cất đồ chơi</a:t>
            </a:r>
            <a:endParaRPr lang="en-US" sz="2400" b="1" dirty="0" smtClean="0">
              <a:solidFill>
                <a:srgbClr val="00B050"/>
              </a:solidFill>
              <a:latin typeface="+mj-lt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35450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29000" y="1143000"/>
            <a:ext cx="3276600" cy="7425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2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thúc</a:t>
            </a:r>
            <a:r>
              <a:rPr lang="en-US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24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63161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“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Gieo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en-US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703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b8742de72532c294ceb721df83f47524a57bd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</TotalTime>
  <Words>428</Words>
  <Application>Microsoft Office PowerPoint</Application>
  <PresentationFormat>On-screen Show (4:3)</PresentationFormat>
  <Paragraphs>46</Paragraphs>
  <Slides>8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ThanhHuong</cp:lastModifiedBy>
  <cp:revision>41</cp:revision>
  <dcterms:created xsi:type="dcterms:W3CDTF">2018-10-01T14:03:25Z</dcterms:created>
  <dcterms:modified xsi:type="dcterms:W3CDTF">2023-02-12T14:30:31Z</dcterms:modified>
</cp:coreProperties>
</file>