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2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59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7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60D2-5E32-4978-A95F-A5998E202FCD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1,%20L&#7898;P%20M&#7850;U%20GI&#193;O%20B&#201;%20C3\N&#258;M%20H&#7884;C%20(2019%20-%202020)\B&#224;i%20gi&#7843;ng%20t&#432;&#417;ng%20t&#225;c\GV%20-%20NGUY&#7876;N%20TH&#7882;%20THU%20TRANG\h&#7897;i%20gi&#7843;ng\B&#224;i%20h&#225;t%20ti&#7871;ng%20Anh%20v&#7873;%20m&#7847;u%20s&#7855;c%20(Color%20songs)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3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PHÒNG GIÁO DỤC VÀ ĐÀO TẠO QUẬN LONG BIÊN</a:t>
            </a:r>
          </a:p>
          <a:p>
            <a:pPr algn="ctr"/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TRƯỜNG MẦM NON GIA </a:t>
            </a:r>
            <a:r>
              <a:rPr lang="vi-VN" sz="2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QUẤT</a:t>
            </a:r>
            <a:endParaRPr lang="en-US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124200"/>
            <a:ext cx="8374408" cy="116955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vi-VN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800600"/>
            <a:ext cx="5113259" cy="129266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 Lứa tuổi : Mẫu giáo bé ( 3-4 tuổi)</a:t>
            </a:r>
          </a:p>
          <a:p>
            <a:r>
              <a:rPr lang="vi-VN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Thời gian : 15-20 phút</a:t>
            </a:r>
          </a:p>
          <a:p>
            <a:pPr algn="ctr"/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Người thực hiện :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Lê Mai Lan </a:t>
            </a:r>
          </a:p>
          <a:p>
            <a:pPr algn="ctr"/>
            <a:endParaRPr lang="en-US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6168" y="6553616"/>
            <a:ext cx="24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 smtClean="0">
                <a:latin typeface="+mj-lt"/>
              </a:rPr>
              <a:t>Năm học : 2022- 20203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770" y="1219200"/>
            <a:ext cx="1525666" cy="1204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0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838200"/>
            <a:ext cx="36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I. Mục đích - Yêu cầu: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2514600"/>
            <a:ext cx="746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1, Kiến thức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6482224" cy="1427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2, Kỹ năng: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105400"/>
            <a:ext cx="68585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3, Thái độ: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II, Chuẩn bị: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25731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1, Đồ dùng của cô: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219200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2, Đồ dùng của trẻ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96560"/>
            <a:ext cx="6861174" cy="10464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1,Ổn định tổ chức:</a:t>
            </a:r>
          </a:p>
          <a:p>
            <a:r>
              <a:rPr lang="vi-VN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Cô và trẻ cùng hát bài 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“</a:t>
            </a:r>
            <a:r>
              <a:rPr lang="en-US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Coulours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song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”</a:t>
            </a:r>
            <a:endParaRPr lang="en-US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Bài hát tiếng Anh về mầu sắc (Color songs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1905000"/>
            <a:ext cx="6553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7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14600"/>
            <a:ext cx="5803191" cy="1519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066800"/>
            <a:ext cx="2864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057400"/>
            <a:ext cx="701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Cách làm :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sang 1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066800"/>
            <a:ext cx="31329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28800" y="2438400"/>
            <a:ext cx="7037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đi lấy đồ dùng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Cô chú ý bao quát, nhắc nhở trẻ làm đúng kỹ năng</a:t>
            </a: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Khi làm xong trẻ tự cất đồ chơi</a:t>
            </a: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4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143000"/>
            <a:ext cx="3276600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316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8742de72532c294ceb721df83f47524a57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428</Words>
  <Application>Microsoft Office PowerPoint</Application>
  <PresentationFormat>On-screen Show (4:3)</PresentationFormat>
  <Paragraphs>46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ThanhHuong</cp:lastModifiedBy>
  <cp:revision>41</cp:revision>
  <dcterms:created xsi:type="dcterms:W3CDTF">2018-10-01T14:03:25Z</dcterms:created>
  <dcterms:modified xsi:type="dcterms:W3CDTF">2023-02-12T14:30:31Z</dcterms:modified>
</cp:coreProperties>
</file>