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F449-30C6-4857-B829-1E3D2EB203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B4D9-759D-4725-8087-28F0CE521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F449-30C6-4857-B829-1E3D2EB203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B4D9-759D-4725-8087-28F0CE521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F449-30C6-4857-B829-1E3D2EB203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B4D9-759D-4725-8087-28F0CE521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F449-30C6-4857-B829-1E3D2EB203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B4D9-759D-4725-8087-28F0CE521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F449-30C6-4857-B829-1E3D2EB203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B4D9-759D-4725-8087-28F0CE521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F449-30C6-4857-B829-1E3D2EB203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B4D9-759D-4725-8087-28F0CE521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F449-30C6-4857-B829-1E3D2EB203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B4D9-759D-4725-8087-28F0CE521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F449-30C6-4857-B829-1E3D2EB203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B4D9-759D-4725-8087-28F0CE521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F449-30C6-4857-B829-1E3D2EB203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B4D9-759D-4725-8087-28F0CE521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F449-30C6-4857-B829-1E3D2EB203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B4D9-759D-4725-8087-28F0CE521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1F449-30C6-4857-B829-1E3D2EB203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DB4D9-759D-4725-8087-28F0CE521B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1F449-30C6-4857-B829-1E3D2EB203E6}" type="datetimeFigureOut">
              <a:rPr lang="en-US" smtClean="0"/>
              <a:t>3/23/2023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DB4D9-759D-4725-8087-28F0CE521BD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C4-%202018-%202019(%20th&#7843;o%20,%20nhung,%20hu&#7879;,%20t&#236;nh)\nh&#7841;c\Em%20&#273;i%20qua%20ng&#227;%20t&#432;%20&#273;&#432;&#7901;ng%20ph&#7889;.mp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C4-%202018-%202019(%20th&#7843;o%20,%20nhung,%20hu&#7879;,%20t&#236;nh)\nh&#7841;c\Biboxinhxich.mp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C4-%202018-%202019(%20th&#7843;o%20,%20nhung,%20hu&#7879;,%20t&#236;nh)\nh&#7841;c\-nhac%20thi%20dua%20&#273;&#227;%20c&#259;t.mp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C4-%202018-%202019(%20th&#7843;o%20,%20nhung,%20hu&#7879;,%20t&#236;nh)\nh&#7841;c\Nhac-nhe-khong-loi-unknow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dồn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Trèo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tuôi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3- 4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15-20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vi-VN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Lê Mai Lan 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152400"/>
            <a:ext cx="56585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UBND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LONG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TRƯỜNG MẦM NON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 QUẤT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874800"/>
            <a:ext cx="1762125" cy="13908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ĐÍCH</a:t>
            </a:r>
            <a:r>
              <a:rPr lang="en-US" dirty="0"/>
              <a:t> –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b="1" dirty="0">
                <a:latin typeface="Times New Roman" pitchFamily="18" charset="0"/>
                <a:cs typeface="Times New Roman" pitchFamily="18" charset="0"/>
              </a:rPr>
              <a:t>1. Kiến thức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- Trẻ biết tên các bài tập, biết thứ tự các động tác tập.</a:t>
            </a:r>
          </a:p>
          <a:p>
            <a:r>
              <a:rPr lang="vi-VN" b="1" dirty="0">
                <a:latin typeface="Times New Roman" pitchFamily="18" charset="0"/>
                <a:cs typeface="Times New Roman" pitchFamily="18" charset="0"/>
              </a:rPr>
              <a:t>2. Kĩ năng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- Trẻ phối hợp tay, chân, mắt, các bộ phận trên cơ thể người nhịp nhàng để bò thấp, lăn bóng theo đường dích dắc.</a:t>
            </a:r>
          </a:p>
          <a:p>
            <a:r>
              <a:rPr lang="vi-VN" b="1" dirty="0">
                <a:latin typeface="Times New Roman" pitchFamily="18" charset="0"/>
                <a:cs typeface="Times New Roman" pitchFamily="18" charset="0"/>
              </a:rPr>
              <a:t>3. Thái độ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Trẻ hứng thú tham gia vào bài tập.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 </a:t>
            </a:r>
            <a:r>
              <a:rPr lang="en-US" dirty="0" err="1"/>
              <a:t>CHUẨN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b="1" dirty="0"/>
              <a:t>* Đồ dùng của cô:</a:t>
            </a:r>
            <a:endParaRPr lang="vi-VN" dirty="0"/>
          </a:p>
          <a:p>
            <a:r>
              <a:rPr lang="vi-VN" dirty="0"/>
              <a:t>Bài giảng ĐT, bảng TT</a:t>
            </a:r>
          </a:p>
          <a:p>
            <a:r>
              <a:rPr lang="vi-VN" dirty="0"/>
              <a:t>- 2 rổ đựng bóng.</a:t>
            </a:r>
          </a:p>
          <a:p>
            <a:r>
              <a:rPr lang="vi-VN" dirty="0"/>
              <a:t>- Các vạch chuẩn.</a:t>
            </a:r>
          </a:p>
          <a:p>
            <a:r>
              <a:rPr lang="vi-VN" dirty="0"/>
              <a:t>- Đĩa nhạc các bài hát theo chủ điểm.</a:t>
            </a:r>
          </a:p>
          <a:p>
            <a:r>
              <a:rPr lang="vi-VN" b="1" dirty="0"/>
              <a:t>* Đồ dùng của trẻ:</a:t>
            </a:r>
            <a:endParaRPr lang="vi-VN" dirty="0"/>
          </a:p>
          <a:p>
            <a:r>
              <a:rPr lang="vi-VN" dirty="0"/>
              <a:t>- Trang phục gọn gàng</a:t>
            </a:r>
          </a:p>
          <a:p>
            <a:r>
              <a:rPr lang="vi-VN" dirty="0"/>
              <a:t>-  Mỗi trẻ 1 quả bằng nhựa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ổn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</a:p>
          <a:p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hát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hát</a:t>
            </a:r>
            <a:r>
              <a:rPr lang="en-US" dirty="0"/>
              <a:t> “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đi</a:t>
            </a:r>
            <a:r>
              <a:rPr lang="en-US" dirty="0"/>
              <a:t> qua </a:t>
            </a:r>
            <a:r>
              <a:rPr lang="en-US" dirty="0" err="1"/>
              <a:t>ngã</a:t>
            </a:r>
            <a:r>
              <a:rPr lang="en-US" dirty="0"/>
              <a:t> </a:t>
            </a:r>
            <a:r>
              <a:rPr lang="en-US" dirty="0" err="1"/>
              <a:t>tư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phố</a:t>
            </a:r>
            <a:r>
              <a:rPr lang="en-US" dirty="0"/>
              <a:t> “ </a:t>
            </a:r>
          </a:p>
        </p:txBody>
      </p:sp>
      <p:pic>
        <p:nvPicPr>
          <p:cNvPr id="4" name="Em đi qua ngã tư đường phố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748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dirty="0"/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vi-VN" i="1" dirty="0">
                <a:latin typeface="Times New Roman" pitchFamily="18" charset="0"/>
                <a:cs typeface="Times New Roman" pitchFamily="18" charset="0"/>
              </a:rPr>
              <a:t>a. Khởi động.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Cho trẻ đi theo các kiểu chân với đội hình vòng tròn: Đi thường, mũi bàn chân, gót bàn chân, chạy chậm, chạy nhanh, xen kẽ với đi thường.</a:t>
            </a:r>
          </a:p>
          <a:p>
            <a:endParaRPr lang="en-US" dirty="0"/>
          </a:p>
        </p:txBody>
      </p:sp>
      <p:pic>
        <p:nvPicPr>
          <p:cNvPr id="4" name="Biboxinhxich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839200" y="6248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573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b="1" dirty="0">
                <a:latin typeface="+mj-lt"/>
              </a:rPr>
              <a:t>* </a:t>
            </a:r>
            <a:r>
              <a:rPr lang="vi-VN" i="1" dirty="0">
                <a:latin typeface="+mj-lt"/>
              </a:rPr>
              <a:t> VĐCB: Đi ngang bước dồn- trèo ghế</a:t>
            </a:r>
            <a:endParaRPr lang="vi-VN" dirty="0">
              <a:latin typeface="+mj-lt"/>
            </a:endParaRP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- Cô thực hiện lần 1 không giải thích.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- Cô vận động lần 2 có giải thích: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Trẻ thực hiện: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vi-VN" dirty="0">
                <a:latin typeface="Times New Roman" pitchFamily="18" charset="0"/>
                <a:cs typeface="Times New Roman" pitchFamily="18" charset="0"/>
              </a:rPr>
              <a:t>- L1: 2trẻ/lượt.; - L2: 4trẻ/lượt.</a:t>
            </a:r>
          </a:p>
          <a:p>
            <a:r>
              <a:rPr lang="vi-VN" dirty="0">
                <a:latin typeface="Times New Roman" pitchFamily="18" charset="0"/>
                <a:cs typeface="Times New Roman" pitchFamily="18" charset="0"/>
              </a:rPr>
              <a:t> - L3: Cô cho thi đua 2 đội nam và 2 đội nữ thi đua xem đội nào đi ngang bước dồn trèo ghế nhanh và đúng sẽ là đội chiến thắng.</a:t>
            </a:r>
          </a:p>
          <a:p>
            <a:endParaRPr lang="en-US" dirty="0"/>
          </a:p>
        </p:txBody>
      </p:sp>
      <p:pic>
        <p:nvPicPr>
          <p:cNvPr id="4" name="-nhac thi dua đã că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458200" y="6248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590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i="1" dirty="0"/>
              <a:t>c. Hồi tĩnh :</a:t>
            </a:r>
            <a:r>
              <a:rPr lang="vi-VN" dirty="0"/>
              <a:t> Cô và trẻ làm chim đi nhẹ nhàng xung quanh.</a:t>
            </a:r>
            <a:endParaRPr lang="en-US" dirty="0"/>
          </a:p>
        </p:txBody>
      </p:sp>
      <p:pic>
        <p:nvPicPr>
          <p:cNvPr id="4" name="Nhac-nhe-khong-loi-unknow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610600" y="6324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4511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252</Words>
  <Application>Microsoft Office PowerPoint</Application>
  <PresentationFormat>On-screen Show (4:3)</PresentationFormat>
  <Paragraphs>36</Paragraphs>
  <Slides>8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PHÁT TRIỂN VẬN ĐỘNG </vt:lpstr>
      <vt:lpstr>I MỤC ĐÍCH – YÊU CẦU </vt:lpstr>
      <vt:lpstr>II CHUẨN BỊ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PHÁT TRIỂN VẬN ĐỘNG</dc:title>
  <dc:creator>Welcome</dc:creator>
  <cp:lastModifiedBy>ThanhHuong</cp:lastModifiedBy>
  <cp:revision>7</cp:revision>
  <dcterms:created xsi:type="dcterms:W3CDTF">2020-07-31T08:12:31Z</dcterms:created>
  <dcterms:modified xsi:type="dcterms:W3CDTF">2023-03-23T14:21:47Z</dcterms:modified>
</cp:coreProperties>
</file>