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7" r:id="rId4"/>
    <p:sldId id="271" r:id="rId5"/>
    <p:sldId id="268" r:id="rId6"/>
    <p:sldId id="269" r:id="rId7"/>
    <p:sldId id="265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687E739-3814-4FF5-85DA-929D878E64C4}">
          <p14:sldIdLst>
            <p14:sldId id="264"/>
            <p14:sldId id="266"/>
            <p14:sldId id="267"/>
            <p14:sldId id="271"/>
            <p14:sldId id="268"/>
            <p14:sldId id="269"/>
            <p14:sldId id="265"/>
          </p14:sldIdLst>
        </p14:section>
        <p14:section name="Untitled Section" id="{173F6FEC-FA0C-4898-9542-60947A6AE2BC}">
          <p14:sldIdLst>
            <p14:sldId id="26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61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189C-E7EB-47F6-BC66-D39BB57D0ED4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6EB2-FEBD-4F1F-8A0B-8E848CC8E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91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189C-E7EB-47F6-BC66-D39BB57D0ED4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6EB2-FEBD-4F1F-8A0B-8E848CC8E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38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189C-E7EB-47F6-BC66-D39BB57D0ED4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6EB2-FEBD-4F1F-8A0B-8E848CC8E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7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189C-E7EB-47F6-BC66-D39BB57D0ED4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6EB2-FEBD-4F1F-8A0B-8E848CC8E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8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189C-E7EB-47F6-BC66-D39BB57D0ED4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6EB2-FEBD-4F1F-8A0B-8E848CC8E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9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189C-E7EB-47F6-BC66-D39BB57D0ED4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6EB2-FEBD-4F1F-8A0B-8E848CC8E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15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189C-E7EB-47F6-BC66-D39BB57D0ED4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6EB2-FEBD-4F1F-8A0B-8E848CC8E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54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189C-E7EB-47F6-BC66-D39BB57D0ED4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6EB2-FEBD-4F1F-8A0B-8E848CC8E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9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189C-E7EB-47F6-BC66-D39BB57D0ED4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6EB2-FEBD-4F1F-8A0B-8E848CC8E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46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189C-E7EB-47F6-BC66-D39BB57D0ED4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6EB2-FEBD-4F1F-8A0B-8E848CC8E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3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189C-E7EB-47F6-BC66-D39BB57D0ED4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6EB2-FEBD-4F1F-8A0B-8E848CC8E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76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8189C-E7EB-47F6-BC66-D39BB57D0ED4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B6EB2-FEBD-4F1F-8A0B-8E848CC8E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9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415400-D980-8AA9-4D5F-930F2A2A4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6F24C6D-6675-1E52-3904-86853D53A2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336"/>
            <a:ext cx="9130862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8831BCE-829C-1008-9018-6DF1C2A331C9}"/>
              </a:ext>
            </a:extLst>
          </p:cNvPr>
          <p:cNvSpPr txBox="1"/>
          <p:nvPr/>
        </p:nvSpPr>
        <p:spPr>
          <a:xfrm>
            <a:off x="2009424" y="194185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TRƯỜNG MẦM NON GIA QUẤT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3885296-804F-D5D5-E70F-72F456D39C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840516"/>
            <a:ext cx="1123249" cy="10900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02242B2-F4F5-DBEF-AC6A-0CFB0EF7A98B}"/>
              </a:ext>
            </a:extLst>
          </p:cNvPr>
          <p:cNvSpPr txBox="1"/>
          <p:nvPr/>
        </p:nvSpPr>
        <p:spPr>
          <a:xfrm flipH="1" flipV="1">
            <a:off x="2775531" y="3055144"/>
            <a:ext cx="5911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4424333-C10A-5671-0FC6-F0F5D1FB9CA6}"/>
              </a:ext>
            </a:extLst>
          </p:cNvPr>
          <p:cNvSpPr txBox="1"/>
          <p:nvPr/>
        </p:nvSpPr>
        <p:spPr>
          <a:xfrm>
            <a:off x="1590324" y="2192129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    </a:t>
            </a:r>
            <a:r>
              <a:rPr lang="en-US" sz="2800" dirty="0">
                <a:solidFill>
                  <a:srgbClr val="FF0000"/>
                </a:solidFill>
              </a:rPr>
              <a:t>LĨNH VỰC PHÁT TRIỂN NHẬN THỨC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3631500-32A8-2F50-0F32-8AE69A13B5A0}"/>
              </a:ext>
            </a:extLst>
          </p:cNvPr>
          <p:cNvSpPr txBox="1"/>
          <p:nvPr/>
        </p:nvSpPr>
        <p:spPr>
          <a:xfrm>
            <a:off x="533400" y="2819400"/>
            <a:ext cx="815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khoa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phun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5-6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25-30 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Hường</a:t>
            </a:r>
            <a:endParaRPr lang="en-US" sz="2800" b="1" dirty="0">
              <a:solidFill>
                <a:srgbClr val="002060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144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35222A-728B-89B3-5A37-AF1EA7121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5E315761-EBDF-5C8D-7C42-10A7124416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4419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E59429-EC11-A472-837F-3EBEEA791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37BDA34-73F0-2CEA-67EB-EB0089DB54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382000" cy="52578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9A5E0F-487C-64DD-4F3B-D947B0A6F85E}"/>
              </a:ext>
            </a:extLst>
          </p:cNvPr>
          <p:cNvSpPr txBox="1"/>
          <p:nvPr/>
        </p:nvSpPr>
        <p:spPr>
          <a:xfrm>
            <a:off x="1828800" y="5486400"/>
            <a:ext cx="5486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NÚI </a:t>
            </a:r>
            <a:r>
              <a:rPr lang="en-US" sz="2800">
                <a:solidFill>
                  <a:srgbClr val="FF0000"/>
                </a:solidFill>
              </a:rPr>
              <a:t>PHÚ </a:t>
            </a:r>
            <a:r>
              <a:rPr lang="en-US" sz="2800" smtClean="0">
                <a:solidFill>
                  <a:srgbClr val="FF0000"/>
                </a:solidFill>
              </a:rPr>
              <a:t>SĨ - NHẬT </a:t>
            </a:r>
            <a:r>
              <a:rPr lang="en-US" sz="2800" dirty="0">
                <a:solidFill>
                  <a:srgbClr val="FF0000"/>
                </a:solidFill>
              </a:rPr>
              <a:t>BẢN</a:t>
            </a:r>
          </a:p>
          <a:p>
            <a:pPr algn="ctr"/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cao</a:t>
            </a:r>
            <a:r>
              <a:rPr lang="en-US" sz="2400"/>
              <a:t>: </a:t>
            </a:r>
            <a:r>
              <a:rPr lang="en-US" sz="2400" smtClean="0"/>
              <a:t>3.776m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mực</a:t>
            </a:r>
            <a:r>
              <a:rPr lang="en-US" sz="2400" dirty="0"/>
              <a:t> </a:t>
            </a:r>
            <a:r>
              <a:rPr lang="en-US" sz="2400" err="1"/>
              <a:t>nước</a:t>
            </a:r>
            <a:r>
              <a:rPr lang="en-US" sz="2400"/>
              <a:t> </a:t>
            </a:r>
            <a:r>
              <a:rPr lang="en-US" sz="2400" smtClean="0"/>
              <a:t>biển. </a:t>
            </a:r>
          </a:p>
          <a:p>
            <a:pPr algn="ctr"/>
            <a:r>
              <a:rPr lang="en-US" sz="2400" smtClean="0"/>
              <a:t>Là </a:t>
            </a:r>
            <a:r>
              <a:rPr lang="en-US" sz="2400" dirty="0" err="1"/>
              <a:t>núi</a:t>
            </a:r>
            <a:r>
              <a:rPr lang="en-US" sz="2400" dirty="0"/>
              <a:t> </a:t>
            </a:r>
            <a:r>
              <a:rPr lang="en-US" sz="2400" dirty="0" err="1"/>
              <a:t>lửa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tầng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ngưng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6865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771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05E8E0-EB59-4B7C-642A-996BE7382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792A9BB-9B5F-481C-34A3-DCEEE16755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446483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AFE670-00F9-A63E-ACE5-EB618CC54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37DFE9F-F440-73B9-E7A3-F25D3551C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62800"/>
          </a:xfrm>
        </p:spPr>
      </p:pic>
    </p:spTree>
    <p:extLst>
      <p:ext uri="{BB962C8B-B14F-4D97-AF65-F5344CB8AC3E}">
        <p14:creationId xmlns:p14="http://schemas.microsoft.com/office/powerpoint/2010/main" val="3829277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67DD3C-7012-EA9B-787D-5570418EF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170F6E8F-2F67-D835-362B-BB116F10F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7039"/>
            <a:ext cx="8763000" cy="6353908"/>
          </a:xfrm>
        </p:spPr>
      </p:pic>
    </p:spTree>
    <p:extLst>
      <p:ext uri="{BB962C8B-B14F-4D97-AF65-F5344CB8AC3E}">
        <p14:creationId xmlns:p14="http://schemas.microsoft.com/office/powerpoint/2010/main" val="200599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B5D82E1-9413-76F2-9684-AA6FF9A32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0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70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</TotalTime>
  <Words>81</Words>
  <Application>Microsoft Office PowerPoint</Application>
  <PresentationFormat>On-screen Show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20</cp:revision>
  <dcterms:created xsi:type="dcterms:W3CDTF">2022-10-24T06:55:06Z</dcterms:created>
  <dcterms:modified xsi:type="dcterms:W3CDTF">2023-03-16T03:31:16Z</dcterms:modified>
</cp:coreProperties>
</file>