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4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60D2-5E32-4978-A95F-A5998E202FC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&#7851;u%20gi&#225;o%20b&#233;%20C1\N&#259;m%20h&#7885;c%202020%20-%202021\BGTT\Chi&#7873;m\Th&#225;ng%2010%20-%20T&#244;%20m&#224;u%20&#273;&#7891;%20ch&#417;i%20c&#7911;a%20b&#233;\KARAOKE%20Tr&#432;&#7901;ng%20ch&#250;ng%20ch&#225;u%20l&#224;%20tr&#432;&#7901;ng%20m&#7847;m%20non%20-%20Nh&#7841;c%20Beat%20thi&#7871;u%20nhi%20tuy&#7875;n%20ch&#7885;n%20%5bHD%20720p%5d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D:\L&#7899;p%20m&#7851;u%20gi&#225;o%20b&#233;%20C1\N&#259;m%20h&#7885;c%202020%20-%202021\BGTT\Chi&#7873;m\Th&#225;ng%2010%20-%20T&#244;%20m&#224;u%20&#273;&#7891;%20ch&#417;i%20c&#7911;a%20b&#233;\Yiruma%20&#8211;%20Kiss%20The%20Rain.mp3" TargetMode="Externa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90700" y="64394"/>
            <a:ext cx="6172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ỦY BAN NHÂN DÂN QUẬN LONG BIÊN</a:t>
            </a:r>
            <a:b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</a:t>
            </a:r>
            <a:r>
              <a:rPr lang="vi-VN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GIA QUẤT</a:t>
            </a:r>
            <a:endParaRPr lang="en-US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47583" y="3352800"/>
            <a:ext cx="4822736" cy="254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: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vi-VN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Phùng Thị Kim Oanh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/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0700" y="1981200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TẠO HÌNH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019550" y="616898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>
              <a:solidFill>
                <a:srgbClr val="873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276600" y="6096000"/>
            <a:ext cx="2385811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2022 - 2023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BCC650-2DB3-B9D3-2164-066940144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53" y="1013881"/>
            <a:ext cx="1083397" cy="8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ARAOKE Trường chúng cháu là trường mầm non - Nhạc Beat thiếu nhi tuyển chọn [HD 720p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38100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36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I. Mục đích - Yêu cầu: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09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Kiến thức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5227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Kỹ năng: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4296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Thái độ: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II, Chuẩn bị: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94802"/>
            <a:ext cx="541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Đồ dùng của cô:</a:t>
            </a:r>
          </a:p>
          <a:p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dùng của trẻ 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/>
              <a:t> 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vi-VN" sz="2000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447800"/>
            <a:ext cx="609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Ổn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tổ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chức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: 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Cô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chuyện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đồ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chơi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lớp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bé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76356" cy="5943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a) Hướng dẫn tập thể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0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063392_2147149982257562_48895117589951283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oNgayMoi-Dangcapnhat_34p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95579" y="6096000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Yiruma – Kiss The Rai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4800600" y="4800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60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7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</a:p>
        </p:txBody>
      </p:sp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416</Words>
  <Application>Microsoft Office PowerPoint</Application>
  <PresentationFormat>On-screen Show (4:3)</PresentationFormat>
  <Paragraphs>55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SKY</cp:lastModifiedBy>
  <cp:revision>50</cp:revision>
  <dcterms:created xsi:type="dcterms:W3CDTF">2018-10-01T14:03:25Z</dcterms:created>
  <dcterms:modified xsi:type="dcterms:W3CDTF">2023-05-22T03:49:50Z</dcterms:modified>
</cp:coreProperties>
</file>