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66" r:id="rId5"/>
    <p:sldId id="267" r:id="rId6"/>
    <p:sldId id="264" r:id="rId7"/>
    <p:sldId id="265" r:id="rId8"/>
    <p:sldId id="260" r:id="rId9"/>
    <p:sldId id="261" r:id="rId10"/>
    <p:sldId id="268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2" autoAdjust="0"/>
    <p:restoredTop sz="94660"/>
  </p:normalViewPr>
  <p:slideViewPr>
    <p:cSldViewPr>
      <p:cViewPr varScale="1">
        <p:scale>
          <a:sx n="64" d="100"/>
          <a:sy n="64" d="100"/>
        </p:scale>
        <p:origin x="157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23/6/2023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23/6/2023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23/6/2023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23/6/2023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23/6/2023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23/6/2023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23/6/2023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23/6/2023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23/6/2023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23/6/2023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3BAD-F4C4-41F4-8A5A-929F37748180}" type="datetimeFigureOut">
              <a:rPr lang="en-US" smtClean="0"/>
              <a:pPr/>
              <a:t>23/6/2023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63BAD-F4C4-41F4-8A5A-929F37748180}" type="datetimeFigureOut">
              <a:rPr lang="en-US" smtClean="0"/>
              <a:pPr/>
              <a:t>23/6/2023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A5A7B-7A9D-474D-B72F-9D28ABF73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Administrator\Desktop\c&#7843;%20nh&#224;%20%20th&#432;&#417;ng%20nhau.mp3" TargetMode="Externa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Administrator\Desktop\cut,beat,%20c&#7843;%20nh&#224;%20th&#432;&#417;ng%20nhau.mp3" TargetMode="Externa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Administrator\Desktop\chau%20y&#234;u%20b&#224;%20(1).mp3" TargetMode="Externa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3729" y="474344"/>
            <a:ext cx="9143999" cy="560153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vi-VN" sz="2800" b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UBND QUẬN LONG BIÊN</a:t>
            </a:r>
          </a:p>
          <a:p>
            <a:pPr algn="ctr"/>
            <a:r>
              <a:rPr lang="vi-VN" sz="2800" b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TRƯỜNG MẦM NON GIA QUẤT</a:t>
            </a:r>
          </a:p>
          <a:p>
            <a:pPr algn="ctr"/>
            <a:r>
              <a:rPr lang="en-US" sz="5400" b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Lĩnh </a:t>
            </a:r>
            <a:r>
              <a:rPr lang="en-US" sz="5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vực</a:t>
            </a: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: PTTC – XH</a:t>
            </a:r>
          </a:p>
          <a:p>
            <a:pPr algn="ctr"/>
            <a:r>
              <a:rPr lang="en-US" sz="4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Đề</a:t>
            </a:r>
            <a:r>
              <a:rPr lang="en-US" sz="4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4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tài</a:t>
            </a:r>
            <a:r>
              <a:rPr lang="en-US" sz="4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:</a:t>
            </a:r>
          </a:p>
          <a:p>
            <a:pPr algn="ctr"/>
            <a:r>
              <a:rPr lang="en-US" sz="4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Dạy</a:t>
            </a:r>
            <a:r>
              <a:rPr lang="en-US" sz="4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4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hát</a:t>
            </a:r>
            <a:r>
              <a:rPr lang="en-US" sz="4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: </a:t>
            </a:r>
            <a:r>
              <a:rPr lang="en-US" sz="4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Cháu</a:t>
            </a:r>
            <a:r>
              <a:rPr lang="en-US" sz="4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4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yêu</a:t>
            </a:r>
            <a:r>
              <a:rPr lang="en-US" sz="4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4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bà</a:t>
            </a:r>
            <a:endParaRPr lang="en-US" sz="4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en-US" sz="4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Nghe</a:t>
            </a:r>
            <a:r>
              <a:rPr lang="en-US" sz="4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4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hát</a:t>
            </a:r>
            <a:r>
              <a:rPr lang="en-US" sz="4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: </a:t>
            </a:r>
            <a:r>
              <a:rPr lang="en-US" sz="4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Cả</a:t>
            </a:r>
            <a:r>
              <a:rPr lang="en-US" sz="4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4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nhà</a:t>
            </a:r>
            <a:r>
              <a:rPr lang="en-US" sz="4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4400" b="1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thương</a:t>
            </a:r>
            <a:r>
              <a:rPr lang="en-US" sz="4400" b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nhau</a:t>
            </a:r>
            <a:endParaRPr lang="vi-VN" sz="4400" b="1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vi-VN" sz="4400" b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Lứa tuổi: Nhà trẻ (24 – 36 tháng)</a:t>
            </a:r>
            <a:endParaRPr lang="en-US" sz="4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endParaRPr lang="vi-VN" sz="3600" b="1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en-US" sz="3600" b="1" i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GV: </a:t>
            </a:r>
            <a:r>
              <a:rPr lang="vi-VN" sz="3600" b="1" i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Hoàng Thị Minh Giang</a:t>
            </a:r>
            <a:endParaRPr lang="en-US" sz="3600" b="1" i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s (1)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228601" y="762000"/>
            <a:ext cx="868679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Nghe</a:t>
            </a:r>
            <a:r>
              <a:rPr lang="en-US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cap="none" spc="0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giai</a:t>
            </a:r>
            <a:r>
              <a:rPr lang="en-US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cap="none" spc="0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điệu</a:t>
            </a:r>
            <a:r>
              <a:rPr lang="en-US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en-US" sz="5400" b="1" cap="none" spc="0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đoán</a:t>
            </a:r>
            <a:r>
              <a:rPr lang="en-US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cap="none" spc="0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tên</a:t>
            </a:r>
            <a:r>
              <a:rPr lang="en-US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cap="none" spc="0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bài</a:t>
            </a:r>
            <a:r>
              <a:rPr lang="en-US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cap="none" spc="0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hát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7" name="cả nhà  thương nhau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114800" y="2971800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697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inh-nen-dep-lam-nen-may-tinh-va-slide-powerpoint-hinh-anh-11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228600" y="0"/>
            <a:ext cx="9372600" cy="6858000"/>
          </a:xfrm>
        </p:spPr>
      </p:pic>
      <p:pic>
        <p:nvPicPr>
          <p:cNvPr id="6" name="cut,beat, cả nhà thương nhau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114800" y="2971800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343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inh-nen-powerpoint-dep-1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9144000" cy="7010400"/>
          </a:xfrm>
        </p:spPr>
      </p:pic>
      <p:sp>
        <p:nvSpPr>
          <p:cNvPr id="5" name="Rectangle 4"/>
          <p:cNvSpPr/>
          <p:nvPr/>
        </p:nvSpPr>
        <p:spPr>
          <a:xfrm>
            <a:off x="1600201" y="1752600"/>
            <a:ext cx="653408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914400" indent="-914400" algn="ctr">
              <a:buAutoNum type="arabicPeriod"/>
            </a:pPr>
            <a:r>
              <a:rPr lang="en-US" sz="5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Ổn</a:t>
            </a: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định</a:t>
            </a: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tổ</a:t>
            </a: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chức</a:t>
            </a:r>
            <a:endParaRPr lang="en-US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marL="914400" indent="-914400" algn="ctr"/>
            <a:r>
              <a:rPr lang="en-US" sz="5400" b="1" cap="none" spc="0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Trò</a:t>
            </a:r>
            <a:r>
              <a:rPr lang="en-US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cap="none" spc="0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chuyện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an-com-nha-hinh-anh-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9144000" cy="6858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NTC\Desktop\cau-noi-ve-gia-dinh-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NTC\Desktop\images (12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NTC\Desktop\tải xuống (7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 descr="C:\Users\NTC\Desktop\tải xuống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s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1524001" y="304800"/>
            <a:ext cx="712735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2. </a:t>
            </a:r>
            <a:r>
              <a:rPr lang="en-US" sz="5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Dạy</a:t>
            </a: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hát</a:t>
            </a: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: </a:t>
            </a:r>
            <a:r>
              <a:rPr lang="en-US" sz="5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Cháu</a:t>
            </a: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yêu</a:t>
            </a: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bà</a:t>
            </a:r>
            <a:endParaRPr lang="en-US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en-US" sz="5400" b="1" cap="none" spc="0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Tác</a:t>
            </a:r>
            <a:r>
              <a:rPr lang="en-US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cap="none" spc="0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giả</a:t>
            </a:r>
            <a:r>
              <a:rPr lang="en-US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: </a:t>
            </a:r>
            <a:r>
              <a:rPr lang="en-US" sz="5400" b="1" cap="none" spc="0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Xuân</a:t>
            </a:r>
            <a:r>
              <a:rPr lang="en-US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cap="none" spc="0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giao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7" name="chau yêu bà (1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114800" y="2971800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9106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s (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838200" y="381000"/>
            <a:ext cx="70866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3. </a:t>
            </a:r>
            <a:r>
              <a:rPr lang="en-US" sz="5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Nghe</a:t>
            </a: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hát</a:t>
            </a: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: </a:t>
            </a:r>
          </a:p>
          <a:p>
            <a:pPr algn="ctr"/>
            <a:r>
              <a:rPr lang="en-US" sz="5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Cả</a:t>
            </a: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nhà</a:t>
            </a: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thương</a:t>
            </a: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nhau</a:t>
            </a:r>
            <a:endParaRPr lang="en-US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en-US" sz="5400" b="1" cap="none" spc="0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Tác</a:t>
            </a:r>
            <a:r>
              <a:rPr lang="en-US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cap="none" spc="0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giả</a:t>
            </a:r>
            <a:r>
              <a:rPr lang="en-US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: </a:t>
            </a:r>
            <a:r>
              <a:rPr lang="en-US" sz="5400" b="1" cap="none" spc="0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Phan</a:t>
            </a:r>
            <a:r>
              <a:rPr lang="en-US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cap="none" spc="0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Văn</a:t>
            </a:r>
            <a:r>
              <a:rPr lang="en-US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Minh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89</Words>
  <Application>Microsoft Office PowerPoint</Application>
  <PresentationFormat>On-screen Show (4:3)</PresentationFormat>
  <Paragraphs>18</Paragraphs>
  <Slides>11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thanh</dc:creator>
  <cp:lastModifiedBy>Admin</cp:lastModifiedBy>
  <cp:revision>21</cp:revision>
  <dcterms:created xsi:type="dcterms:W3CDTF">2016-11-10T06:19:47Z</dcterms:created>
  <dcterms:modified xsi:type="dcterms:W3CDTF">2023-06-23T15:27:10Z</dcterms:modified>
</cp:coreProperties>
</file>