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E753-A914-4A2E-97D6-2C13E8F946C0}" type="datetimeFigureOut">
              <a:rPr lang="en-US" smtClean="0"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533400"/>
            <a:ext cx="6781800" cy="89255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600" b="1">
                <a:solidFill>
                  <a:srgbClr val="C00000"/>
                </a:solidFill>
              </a:rPr>
              <a:t>UBND </a:t>
            </a:r>
            <a:r>
              <a:rPr lang="en-US" sz="2600" b="1">
                <a:solidFill>
                  <a:srgbClr val="C00000"/>
                </a:solidFill>
              </a:rPr>
              <a:t>QUẬN </a:t>
            </a:r>
            <a:r>
              <a:rPr lang="vi-VN" sz="2600" b="1">
                <a:solidFill>
                  <a:srgbClr val="C00000"/>
                </a:solidFill>
              </a:rPr>
              <a:t>LONG BIÊN</a:t>
            </a:r>
            <a:endParaRPr lang="en-US" sz="2600" b="1" dirty="0">
              <a:solidFill>
                <a:srgbClr val="C00000"/>
              </a:solidFill>
            </a:endParaRPr>
          </a:p>
          <a:p>
            <a:pPr algn="ctr"/>
            <a:r>
              <a:rPr lang="en-US" sz="2600" b="1" dirty="0">
                <a:solidFill>
                  <a:srgbClr val="C00000"/>
                </a:solidFill>
              </a:rPr>
              <a:t>TRƯỜNG MẦM </a:t>
            </a:r>
            <a:r>
              <a:rPr lang="en-US" sz="2600" b="1">
                <a:solidFill>
                  <a:srgbClr val="C00000"/>
                </a:solidFill>
              </a:rPr>
              <a:t>NON </a:t>
            </a:r>
            <a:r>
              <a:rPr lang="vi-VN" sz="2600" b="1">
                <a:solidFill>
                  <a:srgbClr val="C00000"/>
                </a:solidFill>
              </a:rPr>
              <a:t>GIA QUẤT</a:t>
            </a:r>
            <a:endParaRPr lang="en-US" sz="26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070" y="1676400"/>
            <a:ext cx="8234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2819400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66"/>
                </a:solidFill>
              </a:rPr>
              <a:t>Đề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tài</a:t>
            </a:r>
            <a:r>
              <a:rPr lang="en-US" sz="2800" b="1" dirty="0">
                <a:solidFill>
                  <a:srgbClr val="000066"/>
                </a:solidFill>
              </a:rPr>
              <a:t>: NBTN: </a:t>
            </a:r>
            <a:r>
              <a:rPr lang="en-US" sz="2800" b="1" dirty="0" err="1">
                <a:solidFill>
                  <a:srgbClr val="000066"/>
                </a:solidFill>
              </a:rPr>
              <a:t>Áo</a:t>
            </a:r>
            <a:r>
              <a:rPr lang="en-US" sz="2800" b="1" dirty="0">
                <a:solidFill>
                  <a:srgbClr val="000066"/>
                </a:solidFill>
              </a:rPr>
              <a:t>, </a:t>
            </a:r>
            <a:r>
              <a:rPr lang="en-US" sz="2800" b="1" dirty="0" err="1">
                <a:solidFill>
                  <a:srgbClr val="000066"/>
                </a:solidFill>
              </a:rPr>
              <a:t>quần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en-US" sz="2800" b="1" dirty="0" err="1">
                <a:solidFill>
                  <a:srgbClr val="000066"/>
                </a:solidFill>
              </a:rPr>
              <a:t>Lứa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tuổi</a:t>
            </a:r>
            <a:r>
              <a:rPr lang="en-US" sz="2800" b="1" dirty="0">
                <a:solidFill>
                  <a:srgbClr val="000066"/>
                </a:solidFill>
              </a:rPr>
              <a:t>: </a:t>
            </a:r>
            <a:r>
              <a:rPr lang="en-US" sz="2800" b="1" dirty="0" err="1">
                <a:solidFill>
                  <a:srgbClr val="000066"/>
                </a:solidFill>
              </a:rPr>
              <a:t>Trẻ</a:t>
            </a:r>
            <a:r>
              <a:rPr lang="en-US" sz="2800" b="1" dirty="0">
                <a:solidFill>
                  <a:srgbClr val="000066"/>
                </a:solidFill>
              </a:rPr>
              <a:t> 24 – 36 </a:t>
            </a:r>
            <a:r>
              <a:rPr lang="en-US" sz="2800" b="1" dirty="0" err="1">
                <a:solidFill>
                  <a:srgbClr val="000066"/>
                </a:solidFill>
              </a:rPr>
              <a:t>tháng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vi-VN" sz="2800" b="1">
                <a:solidFill>
                  <a:srgbClr val="000066"/>
                </a:solidFill>
              </a:rPr>
              <a:t>Giáo viên</a:t>
            </a:r>
            <a:r>
              <a:rPr lang="en-US" sz="2800" b="1">
                <a:solidFill>
                  <a:srgbClr val="000066"/>
                </a:solidFill>
              </a:rPr>
              <a:t>: </a:t>
            </a:r>
            <a:r>
              <a:rPr lang="vi-VN" sz="2800" b="1">
                <a:solidFill>
                  <a:srgbClr val="000066"/>
                </a:solidFill>
              </a:rPr>
              <a:t>Hoàng</a:t>
            </a:r>
            <a:r>
              <a:rPr lang="en-US" sz="2800" b="1">
                <a:solidFill>
                  <a:srgbClr val="000066"/>
                </a:solidFill>
              </a:rPr>
              <a:t> </a:t>
            </a:r>
            <a:r>
              <a:rPr lang="en-US" sz="2800" b="1" err="1">
                <a:solidFill>
                  <a:srgbClr val="000066"/>
                </a:solidFill>
              </a:rPr>
              <a:t>Thị</a:t>
            </a:r>
            <a:r>
              <a:rPr lang="en-US" sz="2800" b="1">
                <a:solidFill>
                  <a:srgbClr val="000066"/>
                </a:solidFill>
              </a:rPr>
              <a:t> </a:t>
            </a:r>
            <a:r>
              <a:rPr lang="vi-VN" sz="2800" b="1">
                <a:solidFill>
                  <a:srgbClr val="000066"/>
                </a:solidFill>
              </a:rPr>
              <a:t>Minh Giang</a:t>
            </a:r>
            <a:endParaRPr lang="en-US" sz="28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3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hinh anh ao so mi tre em mau do - Tìm với Google_files\ao-so-mi-be-trai-ao-so-mi-ngan-tay-cho-be-trai-7-tuoi-8211-10-tuoi-d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" y="3733800"/>
            <a:ext cx="4621696" cy="31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733800"/>
            <a:ext cx="4495800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9" r="11189"/>
          <a:stretch/>
        </p:blipFill>
        <p:spPr bwMode="auto">
          <a:xfrm>
            <a:off x="4648201" y="0"/>
            <a:ext cx="4495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1219200"/>
            <a:ext cx="52501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hơn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6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13"/>
            <a:ext cx="9144000" cy="68504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3184" y="1752600"/>
            <a:ext cx="75713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1905000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47800" y="2133600"/>
            <a:ext cx="55835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Hoạt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NBTN: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Áo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quần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" y="13952"/>
            <a:ext cx="9125755" cy="684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2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30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7454" y="2438400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động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3: </a:t>
            </a:r>
          </a:p>
          <a:p>
            <a:pPr algn="ctr"/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Mở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rộng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6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572000" cy="36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6040"/>
            <a:ext cx="4571999" cy="32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41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1549"/>
          <a:stretch/>
        </p:blipFill>
        <p:spPr bwMode="auto">
          <a:xfrm>
            <a:off x="4572000" y="3643313"/>
            <a:ext cx="4572000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2"/>
            <a:ext cx="9144000" cy="684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77676" y="1828800"/>
            <a:ext cx="5783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Hoạt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4:</a:t>
            </a:r>
          </a:p>
          <a:p>
            <a:pPr algn="ctr"/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</a:t>
            </a:r>
            <a:r>
              <a:rPr lang="en-US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cố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7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80090" y="2121124"/>
            <a:ext cx="57502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</a:p>
          <a:p>
            <a:pPr algn="ctr"/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gì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biến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mất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94</Words>
  <Application>Microsoft Office PowerPoint</Application>
  <PresentationFormat>On-screen Show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8</cp:revision>
  <dcterms:created xsi:type="dcterms:W3CDTF">2017-10-16T13:24:30Z</dcterms:created>
  <dcterms:modified xsi:type="dcterms:W3CDTF">2023-06-23T16:03:07Z</dcterms:modified>
</cp:coreProperties>
</file>