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04376" y="787401"/>
            <a:ext cx="4801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GD &amp; ĐT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142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EM HUE</cp:lastModifiedBy>
  <cp:revision>24</cp:revision>
  <dcterms:created xsi:type="dcterms:W3CDTF">2021-03-30T06:21:04Z</dcterms:created>
  <dcterms:modified xsi:type="dcterms:W3CDTF">2023-08-16T06:31:25Z</dcterms:modified>
</cp:coreProperties>
</file>