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7" d="100"/>
          <a:sy n="97" d="100"/>
        </p:scale>
        <p:origin x="-29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2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9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4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5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3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8398-8846-404A-B5BA-51FE0E3599F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9362" y="6858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2063" y="3556594"/>
            <a:ext cx="3744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000" b="1" dirty="0" smtClean="0">
                <a:latin typeface="+mj-lt"/>
              </a:rPr>
              <a:t>Đề tài: Nhận biết xe đạp, xe máy</a:t>
            </a:r>
            <a:endParaRPr lang="vi-VN" altLang="en-US" sz="20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0364" y="4456972"/>
            <a:ext cx="36704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Lứa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trẻ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24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36 tháng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2019" y="5235003"/>
            <a:ext cx="57605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</a:t>
            </a:r>
            <a:r>
              <a:rPr lang="vi-VN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HIẾU</a:t>
            </a:r>
            <a:endParaRPr lang="vi-VN" altLang="en-US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9822" y="2274704"/>
            <a:ext cx="5675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2400" b="1" dirty="0" smtClean="0">
                <a:solidFill>
                  <a:srgbClr val="FF0000"/>
                </a:solidFill>
                <a:latin typeface="+mj-lt"/>
              </a:rPr>
              <a:t>LĨNH VỰC PHÁT TRIỂN NHẬN THỨC</a:t>
            </a:r>
            <a:endParaRPr lang="vi-VN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031" y="6156101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ã cắt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581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99" y="1185999"/>
            <a:ext cx="5418153" cy="508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777" y="410982"/>
            <a:ext cx="154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ĐẠP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8300824" y="427081"/>
            <a:ext cx="160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XE 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657" y="10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1" y="1223493"/>
            <a:ext cx="5418153" cy="5087154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756634" y="203916"/>
            <a:ext cx="2819400" cy="581696"/>
          </a:xfrm>
          <a:prstGeom prst="wedgeRoundRectCallout">
            <a:avLst>
              <a:gd name="adj1" fmla="val -8518"/>
              <a:gd name="adj2" fmla="val 3327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136487" y="113764"/>
            <a:ext cx="2819400" cy="671848"/>
          </a:xfrm>
          <a:prstGeom prst="wedgeRoundRectCallout">
            <a:avLst>
              <a:gd name="adj1" fmla="val -8518"/>
              <a:gd name="adj2" fmla="val 33715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8039735" y="5777247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01183" y="5777246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59" y="1403798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425" y="360608"/>
            <a:ext cx="22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KHÁC NHAU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61" y="1083645"/>
            <a:ext cx="2540374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643" y="2074245"/>
            <a:ext cx="2743200" cy="11888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-73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8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17" y="1481071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3930" y="181377"/>
            <a:ext cx="2615484" cy="1049482"/>
          </a:xfrm>
          <a:prstGeom prst="wedgeRoundRectCallout">
            <a:avLst>
              <a:gd name="adj1" fmla="val 17570"/>
              <a:gd name="adj2" fmla="val 17522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027017" y="1134414"/>
            <a:ext cx="2819400" cy="1049482"/>
          </a:xfrm>
          <a:prstGeom prst="wedgeRoundRectCallout">
            <a:avLst>
              <a:gd name="adj1" fmla="val -39124"/>
              <a:gd name="adj2" fmla="val 1555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3122" y="256436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779656"/>
            <a:ext cx="6138930" cy="300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779656"/>
            <a:ext cx="5589431" cy="3006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71" y="4153100"/>
            <a:ext cx="6138930" cy="2595429"/>
          </a:xfrm>
          <a:prstGeom prst="rect">
            <a:avLst/>
          </a:prstGeom>
        </p:spPr>
      </p:pic>
      <p:pic>
        <p:nvPicPr>
          <p:cNvPr id="10" name="Content Placeholder 7" descr="IMG_569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888714"/>
            <a:ext cx="5817704" cy="3124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747" y="158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64" y="2007962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1047" y="3102666"/>
            <a:ext cx="416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993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7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873" y="2574633"/>
            <a:ext cx="999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b="1" dirty="0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54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7151" y="-1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"/>
            <a:ext cx="12192000" cy="704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6417" y="604165"/>
            <a:ext cx="283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7689" y="1689159"/>
            <a:ext cx="8119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7689" y="2804931"/>
            <a:ext cx="4997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177" y="3920703"/>
            <a:ext cx="6453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4118" y="4851809"/>
            <a:ext cx="1627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1654876" y="5684216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82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44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ÁC ĐƯA THƯ VUI TÍNH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9000125" y="196403"/>
            <a:ext cx="2061754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0" y="1098928"/>
            <a:ext cx="1996440" cy="971282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6420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09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1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9264625" y="268288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4167925" y="1122363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 flipH="1">
            <a:off x="6680916" y="3870326"/>
            <a:ext cx="2076718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400300" y="4251326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72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300" y="462498"/>
            <a:ext cx="1578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/>
              <a:t>XE ĐẠP</a:t>
            </a:r>
            <a:endParaRPr lang="vi-VN" altLang="en-US" sz="3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56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1481071"/>
            <a:ext cx="7521262" cy="5087154"/>
          </a:xfrm>
          <a:prstGeom prst="rect">
            <a:avLst/>
          </a:prstGeom>
        </p:spPr>
      </p:pic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632620" y="1587321"/>
            <a:ext cx="2897746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8397" y="1892121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403" y="-80504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0229" y="424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592488" y="206062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71475" y="1360868"/>
            <a:ext cx="1981200" cy="750028"/>
          </a:xfrm>
          <a:prstGeom prst="wedgeRoundRectCallout">
            <a:avLst>
              <a:gd name="adj1" fmla="val 216634"/>
              <a:gd name="adj2" fmla="val 9635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568225" y="1481071"/>
            <a:ext cx="2781837" cy="762000"/>
          </a:xfrm>
          <a:prstGeom prst="wedgeRoundRectCallout">
            <a:avLst>
              <a:gd name="adj1" fmla="val -41309"/>
              <a:gd name="adj2" fmla="val 1748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5615189"/>
            <a:ext cx="2119745" cy="750028"/>
          </a:xfrm>
          <a:prstGeom prst="wedgeRoundRectCallout">
            <a:avLst>
              <a:gd name="adj1" fmla="val 98439"/>
              <a:gd name="adj2" fmla="val -564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0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6551" y="373487"/>
            <a:ext cx="172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-42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643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193</Words>
  <Application>Microsoft Office PowerPoint</Application>
  <PresentationFormat>Custom</PresentationFormat>
  <Paragraphs>40</Paragraphs>
  <Slides>16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32</cp:revision>
  <dcterms:created xsi:type="dcterms:W3CDTF">2022-03-05T10:36:52Z</dcterms:created>
  <dcterms:modified xsi:type="dcterms:W3CDTF">2023-09-09T01:59:52Z</dcterms:modified>
</cp:coreProperties>
</file>