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56" r:id="rId5"/>
    <p:sldId id="257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0066"/>
    <a:srgbClr val="0000CC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140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513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722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185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501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395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192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905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800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106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020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71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6E753-A914-4A2E-97D6-2C13E8F946C0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716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28600" y="2590800"/>
            <a:ext cx="823494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LĨNH VỰC PHÁT TRIỂN NHẬN THỨC</a:t>
            </a:r>
            <a:endParaRPr lang="en-US" sz="36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47801" y="3733800"/>
            <a:ext cx="705789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0066"/>
                </a:solidFill>
              </a:rPr>
              <a:t>Đề</a:t>
            </a:r>
            <a:r>
              <a:rPr lang="en-US" sz="2800" b="1" dirty="0" smtClean="0">
                <a:solidFill>
                  <a:srgbClr val="000066"/>
                </a:solidFill>
              </a:rPr>
              <a:t> </a:t>
            </a:r>
            <a:r>
              <a:rPr lang="en-US" sz="2800" b="1" dirty="0" err="1" smtClean="0">
                <a:solidFill>
                  <a:srgbClr val="000066"/>
                </a:solidFill>
              </a:rPr>
              <a:t>tài</a:t>
            </a:r>
            <a:r>
              <a:rPr lang="en-US" sz="2800" b="1" dirty="0" smtClean="0">
                <a:solidFill>
                  <a:srgbClr val="000066"/>
                </a:solidFill>
              </a:rPr>
              <a:t>: NBTN: </a:t>
            </a:r>
            <a:r>
              <a:rPr lang="en-US" sz="2800" b="1" dirty="0" err="1" smtClean="0">
                <a:solidFill>
                  <a:srgbClr val="000066"/>
                </a:solidFill>
              </a:rPr>
              <a:t>Áo</a:t>
            </a:r>
            <a:r>
              <a:rPr lang="en-US" sz="2800" b="1" dirty="0" smtClean="0">
                <a:solidFill>
                  <a:srgbClr val="000066"/>
                </a:solidFill>
              </a:rPr>
              <a:t>, </a:t>
            </a:r>
            <a:r>
              <a:rPr lang="en-US" sz="2800" b="1" dirty="0" err="1" smtClean="0">
                <a:solidFill>
                  <a:srgbClr val="000066"/>
                </a:solidFill>
              </a:rPr>
              <a:t>quần</a:t>
            </a:r>
            <a:endParaRPr lang="en-US" sz="2800" b="1" dirty="0" smtClean="0">
              <a:solidFill>
                <a:srgbClr val="000066"/>
              </a:solidFill>
            </a:endParaRPr>
          </a:p>
          <a:p>
            <a:r>
              <a:rPr lang="en-US" sz="2800" b="1" dirty="0" err="1" smtClean="0">
                <a:solidFill>
                  <a:srgbClr val="000066"/>
                </a:solidFill>
              </a:rPr>
              <a:t>Lứa</a:t>
            </a:r>
            <a:r>
              <a:rPr lang="en-US" sz="2800" b="1" dirty="0" smtClean="0">
                <a:solidFill>
                  <a:srgbClr val="000066"/>
                </a:solidFill>
              </a:rPr>
              <a:t> </a:t>
            </a:r>
            <a:r>
              <a:rPr lang="en-US" sz="2800" b="1" dirty="0" err="1" smtClean="0">
                <a:solidFill>
                  <a:srgbClr val="000066"/>
                </a:solidFill>
              </a:rPr>
              <a:t>tuổi</a:t>
            </a:r>
            <a:r>
              <a:rPr lang="en-US" sz="2800" b="1" dirty="0" smtClean="0">
                <a:solidFill>
                  <a:srgbClr val="000066"/>
                </a:solidFill>
              </a:rPr>
              <a:t>: </a:t>
            </a:r>
            <a:r>
              <a:rPr lang="en-US" sz="2800" b="1" dirty="0" err="1" smtClean="0">
                <a:solidFill>
                  <a:srgbClr val="000066"/>
                </a:solidFill>
              </a:rPr>
              <a:t>Trẻ</a:t>
            </a:r>
            <a:r>
              <a:rPr lang="en-US" sz="2800" b="1" dirty="0" smtClean="0">
                <a:solidFill>
                  <a:srgbClr val="000066"/>
                </a:solidFill>
              </a:rPr>
              <a:t> 24 – 36 </a:t>
            </a:r>
            <a:r>
              <a:rPr lang="en-US" sz="2800" b="1" dirty="0" err="1" smtClean="0">
                <a:solidFill>
                  <a:srgbClr val="000066"/>
                </a:solidFill>
              </a:rPr>
              <a:t>tháng</a:t>
            </a:r>
            <a:endParaRPr lang="en-US" sz="2800" b="1" dirty="0" smtClean="0">
              <a:solidFill>
                <a:srgbClr val="000066"/>
              </a:solidFill>
            </a:endParaRPr>
          </a:p>
          <a:p>
            <a:r>
              <a:rPr lang="en-US" sz="2800" b="1" dirty="0" err="1" smtClean="0">
                <a:solidFill>
                  <a:srgbClr val="000066"/>
                </a:solidFill>
              </a:rPr>
              <a:t>Số</a:t>
            </a:r>
            <a:r>
              <a:rPr lang="en-US" sz="2800" b="1" dirty="0" smtClean="0">
                <a:solidFill>
                  <a:srgbClr val="000066"/>
                </a:solidFill>
              </a:rPr>
              <a:t> </a:t>
            </a:r>
            <a:r>
              <a:rPr lang="en-US" sz="2800" b="1" dirty="0" err="1" smtClean="0">
                <a:solidFill>
                  <a:srgbClr val="000066"/>
                </a:solidFill>
              </a:rPr>
              <a:t>trẻ</a:t>
            </a:r>
            <a:r>
              <a:rPr lang="en-US" sz="2800" b="1" dirty="0" smtClean="0">
                <a:solidFill>
                  <a:srgbClr val="000066"/>
                </a:solidFill>
              </a:rPr>
              <a:t>: 12 – 15 </a:t>
            </a:r>
            <a:r>
              <a:rPr lang="en-US" sz="2800" b="1" dirty="0" err="1" smtClean="0">
                <a:solidFill>
                  <a:srgbClr val="000066"/>
                </a:solidFill>
              </a:rPr>
              <a:t>trẻ</a:t>
            </a:r>
            <a:endParaRPr lang="en-US" sz="2800" b="1" dirty="0" smtClean="0">
              <a:solidFill>
                <a:srgbClr val="000066"/>
              </a:solidFill>
            </a:endParaRPr>
          </a:p>
          <a:p>
            <a:r>
              <a:rPr lang="en-US" sz="2800" b="1" dirty="0" err="1" smtClean="0">
                <a:solidFill>
                  <a:srgbClr val="000066"/>
                </a:solidFill>
              </a:rPr>
              <a:t>Thời</a:t>
            </a:r>
            <a:r>
              <a:rPr lang="en-US" sz="2800" b="1" dirty="0" smtClean="0">
                <a:solidFill>
                  <a:srgbClr val="000066"/>
                </a:solidFill>
              </a:rPr>
              <a:t> </a:t>
            </a:r>
            <a:r>
              <a:rPr lang="en-US" sz="2800" b="1" dirty="0" err="1" smtClean="0">
                <a:solidFill>
                  <a:srgbClr val="000066"/>
                </a:solidFill>
              </a:rPr>
              <a:t>gian</a:t>
            </a:r>
            <a:r>
              <a:rPr lang="en-US" sz="2800" b="1" dirty="0" smtClean="0">
                <a:solidFill>
                  <a:srgbClr val="000066"/>
                </a:solidFill>
              </a:rPr>
              <a:t>: 12 – 15 </a:t>
            </a:r>
            <a:r>
              <a:rPr lang="en-US" sz="2800" b="1" dirty="0" err="1" smtClean="0">
                <a:solidFill>
                  <a:srgbClr val="000066"/>
                </a:solidFill>
              </a:rPr>
              <a:t>phút</a:t>
            </a:r>
            <a:endParaRPr lang="en-US" sz="2800" b="1" dirty="0" smtClean="0">
              <a:solidFill>
                <a:srgbClr val="000066"/>
              </a:solidFill>
            </a:endParaRPr>
          </a:p>
          <a:p>
            <a:r>
              <a:rPr lang="en-US" sz="2800" b="1" dirty="0" err="1" smtClean="0">
                <a:solidFill>
                  <a:srgbClr val="000066"/>
                </a:solidFill>
              </a:rPr>
              <a:t>Người</a:t>
            </a:r>
            <a:r>
              <a:rPr lang="en-US" sz="2800" b="1" dirty="0" smtClean="0">
                <a:solidFill>
                  <a:srgbClr val="000066"/>
                </a:solidFill>
              </a:rPr>
              <a:t> </a:t>
            </a:r>
            <a:r>
              <a:rPr lang="en-US" sz="2800" b="1" dirty="0" err="1" smtClean="0">
                <a:solidFill>
                  <a:srgbClr val="000066"/>
                </a:solidFill>
              </a:rPr>
              <a:t>thực</a:t>
            </a:r>
            <a:r>
              <a:rPr lang="en-US" sz="2800" b="1" dirty="0" smtClean="0">
                <a:solidFill>
                  <a:srgbClr val="000066"/>
                </a:solidFill>
              </a:rPr>
              <a:t> </a:t>
            </a:r>
            <a:r>
              <a:rPr lang="en-US" sz="2800" b="1" dirty="0" err="1" smtClean="0">
                <a:solidFill>
                  <a:srgbClr val="000066"/>
                </a:solidFill>
              </a:rPr>
              <a:t>hiện</a:t>
            </a:r>
            <a:r>
              <a:rPr lang="en-US" sz="2800" b="1" dirty="0" smtClean="0">
                <a:solidFill>
                  <a:srgbClr val="000066"/>
                </a:solidFill>
              </a:rPr>
              <a:t>: </a:t>
            </a:r>
            <a:r>
              <a:rPr lang="vi-VN" sz="2800" b="1" smtClean="0">
                <a:solidFill>
                  <a:srgbClr val="000066"/>
                </a:solidFill>
              </a:rPr>
              <a:t>Bùi Ngọc Châm</a:t>
            </a:r>
            <a:endParaRPr lang="en-US" sz="2800" b="1" dirty="0">
              <a:solidFill>
                <a:srgbClr val="000066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42543" y="762000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UBND QUẬN LONG BIÊN</a:t>
            </a:r>
            <a:br>
              <a:rPr lang="en-US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TRƯỜNG MẦM NON </a:t>
            </a:r>
            <a:r>
              <a:rPr lang="vi-VN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GIA QUẤT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93311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sus\Desktop\hinh anh ao so mi tre em mau do - Tìm với Google_files\ao-so-mi-be-trai-ao-so-mi-ngan-tay-cho-be-trai-7-tuoi-8211-10-tuoi-do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4820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Asus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05" y="3733800"/>
            <a:ext cx="4621696" cy="3147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Asus\Desktop\Vay-be-gai-luoi-ren-tang-mau-d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1" y="3733800"/>
            <a:ext cx="4495800" cy="3147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Asus\Desktop\quan-jean-dai-be-trai-wash-xuoc-1502434891-53194301-731a35014f94cb26a361e5f34e218282-catalog_233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39" r="11189"/>
          <a:stretch/>
        </p:blipFill>
        <p:spPr bwMode="auto">
          <a:xfrm>
            <a:off x="4648201" y="0"/>
            <a:ext cx="4495799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0709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6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667000" y="1219200"/>
            <a:ext cx="5250155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Trò</a:t>
            </a:r>
            <a:r>
              <a:rPr lang="en-US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6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chơi</a:t>
            </a:r>
            <a:r>
              <a:rPr lang="en-US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2:</a:t>
            </a:r>
          </a:p>
          <a:p>
            <a:pPr algn="ctr"/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Ai </a:t>
            </a:r>
            <a:r>
              <a:rPr lang="en-US" sz="6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nhanh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6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hơn</a:t>
            </a:r>
            <a:endParaRPr lang="en-US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79631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513"/>
            <a:ext cx="9144000" cy="685048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813184" y="1752600"/>
            <a:ext cx="7571303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Kết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thúc</a:t>
            </a:r>
            <a:endParaRPr lang="en-US" sz="54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Chúc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các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cô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và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các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bé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mạnh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khỏe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94574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828800" y="1905000"/>
            <a:ext cx="515878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Cô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và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trẻ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chơi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</a:p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Nu </a:t>
            </a:r>
            <a:r>
              <a:rPr lang="en-US" sz="5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na</a:t>
            </a: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nu </a:t>
            </a:r>
            <a:r>
              <a:rPr lang="en-US" sz="5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nống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77421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447800" y="2133600"/>
            <a:ext cx="558358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Hoạt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động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2:</a:t>
            </a:r>
          </a:p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NBTN: </a:t>
            </a:r>
            <a:r>
              <a:rPr lang="en-US" sz="5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Áo</a:t>
            </a: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en-US" sz="5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quần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72260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44" y="13952"/>
            <a:ext cx="9125755" cy="6844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1697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sus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025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878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9303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017454" y="2438400"/>
            <a:ext cx="510909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Hoạt</a:t>
            </a:r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en-US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động</a:t>
            </a:r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3: </a:t>
            </a:r>
          </a:p>
          <a:p>
            <a:pPr algn="ctr"/>
            <a:r>
              <a:rPr lang="en-US" sz="54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Mở</a:t>
            </a:r>
            <a:r>
              <a:rPr lang="en-US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en-US" sz="54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rộng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01612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4572000" cy="3686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 descr="C:\Users\Asus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86040"/>
            <a:ext cx="4571999" cy="3221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Asus\Desktop\Vay-be-gai-luoi-ren-tang-mau-d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8441"/>
            <a:ext cx="45720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Asus\Desktop\quan-jean-dai-be-trai-wash-xuoc-1502434891-53194301-731a35014f94cb26a361e5f34e218282-catalog_233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48" r="11549"/>
          <a:stretch/>
        </p:blipFill>
        <p:spPr bwMode="auto">
          <a:xfrm>
            <a:off x="4572000" y="3643313"/>
            <a:ext cx="4572000" cy="321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317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952"/>
            <a:ext cx="9144000" cy="684404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777676" y="1828800"/>
            <a:ext cx="5783956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60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Hoạt</a:t>
            </a:r>
            <a:r>
              <a:rPr lang="en-US" sz="6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n-US" sz="60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động</a:t>
            </a:r>
            <a:r>
              <a:rPr lang="en-US" sz="6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4:</a:t>
            </a:r>
          </a:p>
          <a:p>
            <a:pPr algn="ctr"/>
            <a:r>
              <a:rPr lang="en-US" sz="60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Củng</a:t>
            </a:r>
            <a:r>
              <a:rPr lang="en-US" sz="6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n-US" sz="60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cố</a:t>
            </a:r>
            <a:endParaRPr lang="en-US" sz="6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16761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480090" y="2121124"/>
            <a:ext cx="5750292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Trò</a:t>
            </a:r>
            <a:r>
              <a:rPr lang="en-US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6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chơi</a:t>
            </a:r>
            <a:r>
              <a:rPr lang="en-US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1:</a:t>
            </a:r>
          </a:p>
          <a:p>
            <a:pPr algn="ctr"/>
            <a:r>
              <a:rPr lang="en-US" sz="6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Cái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6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gì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6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biến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6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mất</a:t>
            </a:r>
            <a:endParaRPr lang="en-US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75954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103</Words>
  <Application>Microsoft Office PowerPoint</Application>
  <PresentationFormat>On-screen Show (4:3)</PresentationFormat>
  <Paragraphs>22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10</cp:revision>
  <dcterms:created xsi:type="dcterms:W3CDTF">2017-10-16T13:24:30Z</dcterms:created>
  <dcterms:modified xsi:type="dcterms:W3CDTF">2023-09-13T03:52:42Z</dcterms:modified>
</cp:coreProperties>
</file>