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3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69" d="100"/>
          <a:sy n="69" d="100"/>
        </p:scale>
        <p:origin x="14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2.jpe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0.jpe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8.jpg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2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8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0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9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33.xml"/><Relationship Id="rId7" Type="http://schemas.openxmlformats.org/officeDocument/2006/relationships/image" Target="../media/image2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7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8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6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3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6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5.jpeg"/><Relationship Id="rId5" Type="http://schemas.openxmlformats.org/officeDocument/2006/relationships/tags" Target="../tags/tag42.xml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tags" Target="../tags/tag4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5.jpeg"/><Relationship Id="rId5" Type="http://schemas.openxmlformats.org/officeDocument/2006/relationships/tags" Target="../tags/tag180.xml"/><Relationship Id="rId10" Type="http://schemas.openxmlformats.org/officeDocument/2006/relationships/image" Target="../media/image5.jpeg"/><Relationship Id="rId4" Type="http://schemas.openxmlformats.org/officeDocument/2006/relationships/tags" Target="../tags/tag179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9.jpg"/><Relationship Id="rId5" Type="http://schemas.openxmlformats.org/officeDocument/2006/relationships/tags" Target="../tags/tag186.xml"/><Relationship Id="rId10" Type="http://schemas.openxmlformats.org/officeDocument/2006/relationships/image" Target="../media/image38.jpg"/><Relationship Id="rId4" Type="http://schemas.openxmlformats.org/officeDocument/2006/relationships/tags" Target="../tags/tag185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3.jpeg"/><Relationship Id="rId5" Type="http://schemas.openxmlformats.org/officeDocument/2006/relationships/tags" Target="../tags/tag192.xml"/><Relationship Id="rId10" Type="http://schemas.openxmlformats.org/officeDocument/2006/relationships/image" Target="../media/image42.jpeg"/><Relationship Id="rId4" Type="http://schemas.openxmlformats.org/officeDocument/2006/relationships/tags" Target="../tags/tag191.xml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3" Type="http://schemas.openxmlformats.org/officeDocument/2006/relationships/tags" Target="../tags/tag196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8.jpg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0" Type="http://schemas.openxmlformats.org/officeDocument/2006/relationships/tags" Target="../tags/tag213.xml"/><Relationship Id="rId29" Type="http://schemas.openxmlformats.org/officeDocument/2006/relationships/tags" Target="../tags/tag222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5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7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7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1.jpeg"/><Relationship Id="rId2" Type="http://schemas.openxmlformats.org/officeDocument/2006/relationships/tags" Target="../tags/tag235.xml"/><Relationship Id="rId16" Type="http://schemas.openxmlformats.org/officeDocument/2006/relationships/image" Target="../media/image18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5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4.xml"/><Relationship Id="rId7" Type="http://schemas.openxmlformats.org/officeDocument/2006/relationships/image" Target="../media/image49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3" Type="http://schemas.openxmlformats.org/officeDocument/2006/relationships/tags" Target="../tags/tag268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4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3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7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6.jpeg"/><Relationship Id="rId5" Type="http://schemas.openxmlformats.org/officeDocument/2006/relationships/tags" Target="../tags/tag302.xml"/><Relationship Id="rId10" Type="http://schemas.openxmlformats.org/officeDocument/2006/relationships/image" Target="../media/image55.png"/><Relationship Id="rId4" Type="http://schemas.openxmlformats.org/officeDocument/2006/relationships/tags" Target="../tags/tag301.xml"/><Relationship Id="rId9" Type="http://schemas.openxmlformats.org/officeDocument/2006/relationships/image" Target="../media/image18.jp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>
            <a:extLst>
              <a:ext uri="{FF2B5EF4-FFF2-40B4-BE49-F238E27FC236}">
                <a16:creationId xmlns:a16="http://schemas.microsoft.com/office/drawing/2014/main" id="{4EB5FC3F-1E2B-5035-4F2A-2A011B4052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67850" cy="7129463"/>
          </a:xfrm>
        </p:spPr>
      </p:pic>
      <p:sp>
        <p:nvSpPr>
          <p:cNvPr id="3075" name="TextBox 3">
            <a:extLst>
              <a:ext uri="{FF2B5EF4-FFF2-40B4-BE49-F238E27FC236}">
                <a16:creationId xmlns:a16="http://schemas.microsoft.com/office/drawing/2014/main" id="{07D513B3-351C-0978-7345-1AA40764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368" y="0"/>
            <a:ext cx="6869113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 NON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 QUẤT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405063"/>
            <a:ext cx="5314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3200400"/>
            <a:ext cx="4914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(4-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Đỗ</a:t>
            </a:r>
            <a:r>
              <a:rPr kumimoji="0" lang="en-US" altLang="en-US" sz="24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 Hằng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4211960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908648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2219</TotalTime>
  <Words>916</Words>
  <Application>Microsoft Office PowerPoint</Application>
  <PresentationFormat>On-screen Show (4:3)</PresentationFormat>
  <Paragraphs>145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Admin</cp:lastModifiedBy>
  <cp:revision>395</cp:revision>
  <cp:lastPrinted>2021-12-01T23:34:43Z</cp:lastPrinted>
  <dcterms:created xsi:type="dcterms:W3CDTF">2008-09-15T14:04:11Z</dcterms:created>
  <dcterms:modified xsi:type="dcterms:W3CDTF">2023-09-12T12:23:16Z</dcterms:modified>
</cp:coreProperties>
</file>