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9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828800" y="19812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 Thị Phương Hiếu</a:t>
            </a:r>
          </a:p>
          <a:p>
            <a:pPr algn="ctr"/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tuổi: 24- 36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678360"/>
            <a:ext cx="428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/>
              <a:t>Phòng GDDT Quận Long Biên</a:t>
            </a:r>
          </a:p>
          <a:p>
            <a:pPr algn="ctr"/>
            <a:r>
              <a:rPr lang="vi-VN" sz="2000" dirty="0" smtClean="0"/>
              <a:t>Trường MN Gia Quất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*Kết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“Các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409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62</cp:revision>
  <dcterms:created xsi:type="dcterms:W3CDTF">2021-09-07T10:29:06Z</dcterms:created>
  <dcterms:modified xsi:type="dcterms:W3CDTF">2023-09-09T01:57:45Z</dcterms:modified>
</cp:coreProperties>
</file>