
<file path=[Content_Types].xml><?xml version="1.0" encoding="utf-8"?>
<Types xmlns="http://schemas.openxmlformats.org/package/2006/content-types">
  <Default Extension="png" ContentType="image/png"/>
  <Default Extension="wm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9" r:id="rId5"/>
    <p:sldId id="274" r:id="rId6"/>
    <p:sldId id="261" r:id="rId7"/>
    <p:sldId id="276" r:id="rId8"/>
    <p:sldId id="275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6" d="100"/>
          <a:sy n="46" d="100"/>
        </p:scale>
        <p:origin x="-1638" y="-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00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0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9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8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2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5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6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8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2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4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99EA5-B7DF-4BE1-92C6-DA287F88C258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3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9.wma"/><Relationship Id="rId7" Type="http://schemas.openxmlformats.org/officeDocument/2006/relationships/image" Target="../media/image11.jpeg"/><Relationship Id="rId2" Type="http://schemas.microsoft.com/office/2007/relationships/media" Target="../media/media9.wma"/><Relationship Id="rId1" Type="http://schemas.openxmlformats.org/officeDocument/2006/relationships/tags" Target="../tags/tag7.xml"/><Relationship Id="rId6" Type="http://schemas.openxmlformats.org/officeDocument/2006/relationships/image" Target="../media/image10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media10.wma"/><Relationship Id="rId7" Type="http://schemas.openxmlformats.org/officeDocument/2006/relationships/image" Target="../media/image13.jpeg"/><Relationship Id="rId2" Type="http://schemas.microsoft.com/office/2007/relationships/media" Target="../media/media10.wma"/><Relationship Id="rId1" Type="http://schemas.openxmlformats.org/officeDocument/2006/relationships/tags" Target="../tags/tag8.xml"/><Relationship Id="rId6" Type="http://schemas.openxmlformats.org/officeDocument/2006/relationships/image" Target="../media/image12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audio" Target="../media/media11.wma"/><Relationship Id="rId7" Type="http://schemas.openxmlformats.org/officeDocument/2006/relationships/image" Target="../media/image16.jpg"/><Relationship Id="rId2" Type="http://schemas.microsoft.com/office/2007/relationships/media" Target="../media/media11.wma"/><Relationship Id="rId1" Type="http://schemas.openxmlformats.org/officeDocument/2006/relationships/tags" Target="../tags/tag9.xml"/><Relationship Id="rId6" Type="http://schemas.openxmlformats.org/officeDocument/2006/relationships/image" Target="../media/image15.jpe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media12.wma"/><Relationship Id="rId7" Type="http://schemas.openxmlformats.org/officeDocument/2006/relationships/image" Target="../media/image19.jpg"/><Relationship Id="rId2" Type="http://schemas.microsoft.com/office/2007/relationships/media" Target="../media/media12.wma"/><Relationship Id="rId1" Type="http://schemas.openxmlformats.org/officeDocument/2006/relationships/tags" Target="../tags/tag10.xml"/><Relationship Id="rId6" Type="http://schemas.openxmlformats.org/officeDocument/2006/relationships/image" Target="../media/image18.jpe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audio" Target="../media/media13.wma"/><Relationship Id="rId7" Type="http://schemas.openxmlformats.org/officeDocument/2006/relationships/image" Target="../media/image22.jpg"/><Relationship Id="rId2" Type="http://schemas.microsoft.com/office/2007/relationships/media" Target="../media/media13.wma"/><Relationship Id="rId1" Type="http://schemas.openxmlformats.org/officeDocument/2006/relationships/tags" Target="../tags/tag11.xml"/><Relationship Id="rId6" Type="http://schemas.openxmlformats.org/officeDocument/2006/relationships/image" Target="../media/image21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wma"/><Relationship Id="rId2" Type="http://schemas.microsoft.com/office/2007/relationships/media" Target="../media/media14.wma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wma"/><Relationship Id="rId2" Type="http://schemas.microsoft.com/office/2007/relationships/media" Target="../media/media16.wma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wma"/><Relationship Id="rId2" Type="http://schemas.microsoft.com/office/2007/relationships/media" Target="../media/media17.wma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5" Type="http://schemas.openxmlformats.org/officeDocument/2006/relationships/image" Target="../media/image3.pn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7.wma"/><Relationship Id="rId7" Type="http://schemas.openxmlformats.org/officeDocument/2006/relationships/image" Target="../media/image7.jpeg"/><Relationship Id="rId2" Type="http://schemas.microsoft.com/office/2007/relationships/media" Target="../media/media7.wma"/><Relationship Id="rId1" Type="http://schemas.openxmlformats.org/officeDocument/2006/relationships/tags" Target="../tags/tag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8.wma"/><Relationship Id="rId7" Type="http://schemas.openxmlformats.org/officeDocument/2006/relationships/image" Target="../media/image9.jpg"/><Relationship Id="rId2" Type="http://schemas.microsoft.com/office/2007/relationships/media" Target="../media/media8.wma"/><Relationship Id="rId1" Type="http://schemas.openxmlformats.org/officeDocument/2006/relationships/tags" Target="../tags/tag6.xml"/><Relationship Id="rId6" Type="http://schemas.openxmlformats.org/officeDocument/2006/relationships/image" Target="../media/image8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69519" y="291318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en-US" sz="2000" b="1" smtClean="0">
                <a:latin typeface="Times New Roman" panose="02020603050405020304" pitchFamily="18" charset="0"/>
              </a:rPr>
              <a:t>ỦY BAN NHÂN DÂN </a:t>
            </a:r>
            <a:r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QUẬN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LONG BIÊN</a:t>
            </a:r>
            <a:b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TRƯỜNG </a:t>
            </a:r>
            <a:r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MẦM NON GIA QUẤT</a:t>
            </a:r>
            <a:endParaRPr lang="en-US" sz="2000" b="1" dirty="0" smtClean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153805" y="1434318"/>
            <a:ext cx="5391977" cy="2739204"/>
          </a:xfrm>
        </p:spPr>
        <p:txBody>
          <a:bodyPr>
            <a:normAutofit fontScale="92500" lnSpcReduction="20000"/>
          </a:bodyPr>
          <a:lstStyle/>
          <a:p>
            <a:pPr algn="ctr">
              <a:buFontTx/>
              <a:buNone/>
            </a:pP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 Thị Huyền Trang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MGL 5-6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302649"/>
      </p:ext>
    </p:extLst>
  </p:cSld>
  <p:clrMapOvr>
    <a:masterClrMapping/>
  </p:clrMapOvr>
  <p:transition spd="slow" advTm="2046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15693" y="5281762"/>
            <a:ext cx="3499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9423" y="4077728"/>
            <a:ext cx="2036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LQV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618" y="1815153"/>
            <a:ext cx="1381421" cy="28473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287" y="667198"/>
            <a:ext cx="4547373" cy="3410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71" y="2092581"/>
            <a:ext cx="4003121" cy="3002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476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41"/>
    </mc:Choice>
    <mc:Fallback xmlns="">
      <p:transition spd="slow" advTm="24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93299" y="4933807"/>
            <a:ext cx="4046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8512" y="2950004"/>
            <a:ext cx="1882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105" y="1815153"/>
            <a:ext cx="1348638" cy="2728690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403" y="318980"/>
            <a:ext cx="3508033" cy="26310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915" y="1365429"/>
            <a:ext cx="4237885" cy="31784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901" y="3681805"/>
            <a:ext cx="3494385" cy="2215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415838" y="5897125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LQ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0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93"/>
    </mc:Choice>
    <mc:Fallback xmlns="">
      <p:transition spd="slow" advTm="323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6716" y="5056895"/>
            <a:ext cx="2872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9134" y="2719880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LQ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9935" y="1946808"/>
            <a:ext cx="1589338" cy="271569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501" y="127460"/>
            <a:ext cx="3604052" cy="27030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716" y="1015821"/>
            <a:ext cx="2838084" cy="3992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501" y="3509372"/>
            <a:ext cx="3812340" cy="2791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241648" y="6300717"/>
            <a:ext cx="3910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KNS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198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78"/>
    </mc:Choice>
    <mc:Fallback xmlns="">
      <p:transition spd="slow" advTm="34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93210" y="2602257"/>
            <a:ext cx="3488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3856" y="4880672"/>
            <a:ext cx="1912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9697" y="1774210"/>
            <a:ext cx="1514763" cy="282564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333" y="1698107"/>
            <a:ext cx="3868996" cy="2901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320" y="199175"/>
            <a:ext cx="3657436" cy="2403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583" y="3364899"/>
            <a:ext cx="3471082" cy="2607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7398654" y="5972557"/>
            <a:ext cx="4342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154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97"/>
    </mc:Choice>
    <mc:Fallback xmlns="">
      <p:transition spd="slow" advTm="19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6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47378" y="5543665"/>
            <a:ext cx="2509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42459" y="3038262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48495" y="6207133"/>
            <a:ext cx="2350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6187" y="1992573"/>
            <a:ext cx="1340265" cy="26761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60" y="222749"/>
            <a:ext cx="4535450" cy="2815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51" y="942527"/>
            <a:ext cx="3333609" cy="4450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789" y="3509068"/>
            <a:ext cx="4225734" cy="28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1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15"/>
    </mc:Choice>
    <mc:Fallback xmlns="">
      <p:transition spd="slow" advTm="37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6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69364" y="2006988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8009" y="2021055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6175" y="2021055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1353" y="2021055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9714" y="2021055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75399" y="2006988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63565" y="2006988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3433" y="986356"/>
            <a:ext cx="5173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288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03"/>
    </mc:Choice>
    <mc:Fallback xmlns="">
      <p:transition spd="slow" advTm="32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0"/>
            <a:ext cx="122055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97541" y="2675577"/>
            <a:ext cx="77021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TÀI GIỎI</a:t>
            </a: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07"/>
    </mc:Choice>
    <mc:Fallback xmlns="">
      <p:transition spd="slow" advTm="17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600" y="1542964"/>
            <a:ext cx="1244783" cy="22930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1266" y="1542964"/>
            <a:ext cx="1244719" cy="2293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6919533" y="1542964"/>
            <a:ext cx="1327151" cy="22930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74115" y="1557031"/>
            <a:ext cx="1330766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54612" y="1542964"/>
            <a:ext cx="1361373" cy="22789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95684" y="698095"/>
            <a:ext cx="4211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6024" y="4823778"/>
            <a:ext cx="1920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46664" y="4823778"/>
            <a:ext cx="1720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91381" y="4823778"/>
            <a:ext cx="1696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407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72"/>
    </mc:Choice>
    <mc:Fallback xmlns="">
      <p:transition spd="slow" advTm="44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3" grpId="1" animBg="1"/>
      <p:bldP spid="3" grpId="0"/>
      <p:bldP spid="3" grpId="1"/>
      <p:bldP spid="14" grpId="0"/>
      <p:bldP spid="15" grpId="0"/>
      <p:bldP spid="1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5940" y="1913207"/>
            <a:ext cx="1310594" cy="217600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7043798" y="1951666"/>
            <a:ext cx="1352270" cy="22930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8807" y="1931993"/>
            <a:ext cx="1330766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30729" y="1931993"/>
            <a:ext cx="1361373" cy="22789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7887" y="935766"/>
            <a:ext cx="4211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1762" y="4868223"/>
            <a:ext cx="3328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4955" y="4807078"/>
            <a:ext cx="2939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1803" y="4807077"/>
            <a:ext cx="2923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93380" y="1913207"/>
            <a:ext cx="1335713" cy="22649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8679" y="1898254"/>
            <a:ext cx="1377389" cy="23056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356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92"/>
    </mc:Choice>
    <mc:Fallback xmlns="">
      <p:transition spd="slow" advTm="55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  <p:bldP spid="7" grpId="0" animBg="1"/>
      <p:bldP spid="8" grpId="0" animBg="1"/>
      <p:bldP spid="13" grpId="0" animBg="1"/>
      <p:bldP spid="3" grpId="0"/>
      <p:bldP spid="14" grpId="0"/>
      <p:bldP spid="14" grpId="1"/>
      <p:bldP spid="15" grpId="0"/>
      <p:bldP spid="15" grpId="1"/>
      <p:bldP spid="12" grpId="0" animBg="1"/>
      <p:bldP spid="12" grpId="1" animBg="1"/>
      <p:bldP spid="16" grpId="0" animBg="1"/>
      <p:bldP spid="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1674057" y="2644727"/>
            <a:ext cx="8665698" cy="20398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2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bạn chăm ngoan học giỏi</a:t>
            </a:r>
            <a:r>
              <a:rPr lang="vi-VN" sz="2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vi-VN" sz="2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107763" dir="13500000" algn="ctr" rotWithShape="0">
                  <a:schemeClr val="tx1">
                    <a:alpha val="50000"/>
                  </a:schemeClr>
                </a:outerShdw>
              </a:effectLst>
              <a:latin typeface="Arial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96588"/>
      </p:ext>
    </p:extLst>
  </p:cSld>
  <p:clrMapOvr>
    <a:masterClrMapping/>
  </p:clrMapOvr>
  <p:transition advTm="91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0"/>
            <a:ext cx="122055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15654" y="1960210"/>
            <a:ext cx="77021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5654" y="3579744"/>
            <a:ext cx="770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84"/>
    </mc:Choice>
    <mc:Fallback xmlns="">
      <p:transition spd="slow" advTm="24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903" y="2348182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1569" y="2348182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7235" y="2348182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2901" y="2348182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18296" y="2348182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83691" y="2348182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28323" y="2348182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14887" y="846537"/>
            <a:ext cx="3298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1155" y="2702835"/>
            <a:ext cx="80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878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55"/>
    </mc:Choice>
    <mc:Fallback xmlns="">
      <p:transition spd="slow" advTm="59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0986" y="2416421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8009" y="2416421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79934" y="2416421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99824" y="2416421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8376" y="2416421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90970" y="2416421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71350" y="2416421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9357" y="880656"/>
            <a:ext cx="4390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143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53"/>
    </mc:Choice>
    <mc:Fallback xmlns="">
      <p:transition spd="slow" advTm="28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903" y="2348182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1569" y="2348182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7235" y="2348182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2901" y="2348182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18296" y="2348182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83691" y="2348182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28323" y="2348182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35068" y="982639"/>
            <a:ext cx="5628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654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31"/>
    </mc:Choice>
    <mc:Fallback xmlns="">
      <p:transition spd="slow" advTm="554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3789" y="1237537"/>
            <a:ext cx="1405598" cy="28200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1511" y="4318782"/>
            <a:ext cx="2110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16150" y="1237537"/>
            <a:ext cx="1465473" cy="28200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3809" y="4318781"/>
            <a:ext cx="232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795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32"/>
    </mc:Choice>
    <mc:Fallback xmlns="">
      <p:transition spd="slow" advTm="32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0"/>
            <a:ext cx="122055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84466" y="2844225"/>
            <a:ext cx="7702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0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49"/>
    </mc:Choice>
    <mc:Fallback xmlns="">
      <p:transition spd="slow" advTm="16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146" y="1842448"/>
            <a:ext cx="1405598" cy="28200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13" y="532043"/>
            <a:ext cx="4481015" cy="3360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651072" y="5527423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18" y="2033516"/>
            <a:ext cx="4658543" cy="3493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999423" y="4077728"/>
            <a:ext cx="163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839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55"/>
    </mc:Choice>
    <mc:Fallback xmlns="">
      <p:transition spd="slow" advTm="29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66600" y="5138383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Kidsmart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6987" y="4077728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535" y="2265528"/>
            <a:ext cx="1382909" cy="27596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66" y="186135"/>
            <a:ext cx="5319660" cy="3891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964" y="1514901"/>
            <a:ext cx="4995082" cy="37463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567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84"/>
    </mc:Choice>
    <mc:Fallback xmlns="">
      <p:transition spd="slow" advTm="37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4.3|2.7|3.8|3.2|2.8|3.3|13.7|1.2|1.3|1.2|1.5|1.3|1.2|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5.7|3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6.6|8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1.7|1.6|1.6|1.5|1.7|1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.3|1.5|1.3|6.7|2.3|2.2|13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.6|1.4|1.4|5.6|3.7|3.8|16.7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1.6|1.5|1.5|1.6|1.5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6.6|6.8|7.3|7.1|7.1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9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7.4|1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4|8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318</Words>
  <Application>Microsoft Office PowerPoint</Application>
  <PresentationFormat>Custom</PresentationFormat>
  <Paragraphs>96</Paragraphs>
  <Slides>19</Slides>
  <Notes>0</Notes>
  <HiddenSlides>0</HiddenSlides>
  <MMClips>18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ỦY BAN NHÂN DÂN QUẬN LONG BIÊN TRƯỜNG MẦM NON GIA QUẤT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Tien Ich May Tinh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ĐÀO TẠO QUẬN LONG BIÊN TRƯỜNG MN LONG BIÊN A</dc:title>
  <dc:creator>Le Tien Duat</dc:creator>
  <cp:lastModifiedBy>Windows User</cp:lastModifiedBy>
  <cp:revision>86</cp:revision>
  <dcterms:created xsi:type="dcterms:W3CDTF">2021-11-14T01:00:17Z</dcterms:created>
  <dcterms:modified xsi:type="dcterms:W3CDTF">2024-01-06T07:36:25Z</dcterms:modified>
</cp:coreProperties>
</file>