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6" r:id="rId4"/>
    <p:sldId id="271" r:id="rId5"/>
    <p:sldId id="258" r:id="rId6"/>
    <p:sldId id="270" r:id="rId7"/>
    <p:sldId id="269" r:id="rId8"/>
    <p:sldId id="265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2A9CE-4C63-4410-AA3F-110DCFAD19B3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T&#236;nh\H&#7897;i%20gi&#7843;ng\H&#7897;i%20gi&#7843;ng%202019\video,%20ha\V.A%20&#8211;%20Little%20Girl%20Beat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219200" y="304800"/>
            <a:ext cx="662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UBND QUẬN </a:t>
            </a:r>
            <a:r>
              <a:rPr lang="en-US" sz="2000" b="1" dirty="0">
                <a:solidFill>
                  <a:srgbClr val="002060"/>
                </a:solidFill>
              </a:rPr>
              <a:t>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TRƯỜNG MẦM NON </a:t>
            </a:r>
            <a:r>
              <a:rPr lang="en-US" sz="2000" b="1">
                <a:solidFill>
                  <a:srgbClr val="002060"/>
                </a:solidFill>
              </a:rPr>
              <a:t>GIA </a:t>
            </a:r>
            <a:r>
              <a:rPr lang="en-US" sz="2000" b="1" smtClean="0">
                <a:solidFill>
                  <a:srgbClr val="002060"/>
                </a:solidFill>
              </a:rPr>
              <a:t>QUẤT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209800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456575" y="2610513"/>
            <a:ext cx="82308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 DÁN TRANH TẶNG CHÚ BỘ ĐỘI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2971800" y="5950173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Năm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>
                <a:solidFill>
                  <a:srgbClr val="002060"/>
                </a:solidFill>
              </a:rPr>
              <a:t>: </a:t>
            </a:r>
            <a:r>
              <a:rPr lang="en-US" sz="2400" b="1" smtClean="0">
                <a:solidFill>
                  <a:srgbClr val="002060"/>
                </a:solidFill>
              </a:rPr>
              <a:t>2022 </a:t>
            </a:r>
            <a:r>
              <a:rPr lang="en-US" sz="2400" b="1">
                <a:solidFill>
                  <a:srgbClr val="002060"/>
                </a:solidFill>
              </a:rPr>
              <a:t>- </a:t>
            </a:r>
            <a:r>
              <a:rPr lang="en-US" sz="2400" b="1" smtClean="0">
                <a:solidFill>
                  <a:srgbClr val="002060"/>
                </a:solidFill>
              </a:rPr>
              <a:t>2023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3645" y="3550453"/>
            <a:ext cx="39605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Lớp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MGN </a:t>
            </a:r>
            <a:r>
              <a:rPr lang="en-US" sz="32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 </a:t>
            </a:r>
            <a:r>
              <a:rPr lang="en-US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sz="32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-6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tuổi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)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4835" y="4267200"/>
            <a:ext cx="52375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Giáo</a:t>
            </a:r>
            <a: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viên</a:t>
            </a:r>
            <a: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: </a:t>
            </a:r>
            <a:r>
              <a:rPr lang="en-US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Nguyễn</a:t>
            </a:r>
            <a: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cap="none" spc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Thị</a:t>
            </a:r>
            <a:r>
              <a:rPr lang="en-US" sz="3200" b="1" cap="none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vi-VN" sz="32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H</a:t>
            </a:r>
            <a:r>
              <a:rPr lang="en-US" sz="32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ường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6227" y="2743200"/>
            <a:ext cx="7443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Nhận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xét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của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bạn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vi-VN" sz="4400" dirty="0"/>
              <a:t>Nhận xét, tuyên dương trẻ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1447800"/>
            <a:ext cx="3542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3: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Kết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thúc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90800"/>
            <a:ext cx="7848600" cy="1477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hú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1143000"/>
            <a:ext cx="5249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1.ổn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định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tổ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chức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V.A – Chú Bộ Độ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48917" y="428843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60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286000"/>
            <a:ext cx="78272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2: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Phương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pháp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hình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thức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tổ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chức</a:t>
            </a:r>
            <a:endParaRPr lang="en-US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TRẺ QUAN SÁT TRANH MẪU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VÀ ĐÀM THOẠI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/>
              <a:t>+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xé</a:t>
            </a:r>
            <a:r>
              <a:rPr lang="en-US" dirty="0" smtClean="0"/>
              <a:t> </a:t>
            </a:r>
            <a:r>
              <a:rPr lang="en-US" dirty="0" err="1" smtClean="0"/>
              <a:t>dán</a:t>
            </a:r>
            <a:r>
              <a:rPr lang="en-US" dirty="0" smtClean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+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xé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+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 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+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xé</a:t>
            </a:r>
            <a:r>
              <a:rPr lang="en-US" dirty="0"/>
              <a:t> 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 </a:t>
            </a:r>
            <a:r>
              <a:rPr lang="en-US" dirty="0" err="1"/>
              <a:t>giấy</a:t>
            </a:r>
            <a:r>
              <a:rPr lang="en-US" dirty="0"/>
              <a:t> </a:t>
            </a:r>
            <a:r>
              <a:rPr lang="en-US" dirty="0" err="1"/>
              <a:t>nào</a:t>
            </a:r>
            <a:r>
              <a:rPr lang="en-US" dirty="0"/>
              <a:t>?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8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3" y="274638"/>
            <a:ext cx="8383137" cy="6309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noFill/>
        </p:spPr>
      </p:pic>
    </p:spTree>
    <p:extLst>
      <p:ext uri="{BB962C8B-B14F-4D97-AF65-F5344CB8AC3E}">
        <p14:creationId xmlns:p14="http://schemas.microsoft.com/office/powerpoint/2010/main" val="1780593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228600"/>
            <a:ext cx="8534400" cy="6400800"/>
          </a:xfrm>
        </p:spPr>
      </p:pic>
    </p:spTree>
    <p:extLst>
      <p:ext uri="{BB962C8B-B14F-4D97-AF65-F5344CB8AC3E}">
        <p14:creationId xmlns:p14="http://schemas.microsoft.com/office/powerpoint/2010/main" val="1969247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36902" y="1219200"/>
            <a:ext cx="4618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Hỏi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ý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tưởng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2667000"/>
            <a:ext cx="50545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+ Con sẽ xé </a:t>
            </a:r>
            <a:r>
              <a:rPr lang="vi-VN" sz="2800" dirty="0" smtClean="0"/>
              <a:t>dán</a:t>
            </a:r>
            <a:r>
              <a:rPr lang="en-US" sz="2800" dirty="0" smtClean="0"/>
              <a:t> </a:t>
            </a:r>
            <a:r>
              <a:rPr lang="en-US" sz="2800" dirty="0" err="1" smtClean="0"/>
              <a:t>tranh</a:t>
            </a:r>
            <a:r>
              <a:rPr lang="vi-VN" sz="2800" dirty="0"/>
              <a:t> gì?</a:t>
            </a:r>
          </a:p>
          <a:p>
            <a:r>
              <a:rPr lang="vi-VN" sz="2800" dirty="0"/>
              <a:t>+ Con sẽ xé dán như thế nào?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67000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V.A – Little Girl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289113" y="4267200"/>
            <a:ext cx="304800" cy="30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00" y="1405235"/>
            <a:ext cx="4006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113</Words>
  <Application>Microsoft Office PowerPoint</Application>
  <PresentationFormat>On-screen Show (4:3)</PresentationFormat>
  <Paragraphs>21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TRẺ QUAN SÁT TRANH MẪU  VÀ ĐÀM THOẠI + Cô xé dán bức tranh gì?  + Cô xé như thế nào? + Cô vẽ thêm những gì? + Cô xé bằng những loại giấy nào?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QUÂN LONG BIÊN TRƯỜNG MẦM NON GIA THƯỢNG</dc:title>
  <dc:creator>Welcome</dc:creator>
  <cp:lastModifiedBy>Techsi.vn</cp:lastModifiedBy>
  <cp:revision>28</cp:revision>
  <dcterms:created xsi:type="dcterms:W3CDTF">2019-03-04T03:09:59Z</dcterms:created>
  <dcterms:modified xsi:type="dcterms:W3CDTF">2022-12-13T02:24:20Z</dcterms:modified>
</cp:coreProperties>
</file>