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57" r:id="rId5"/>
    <p:sldId id="258" r:id="rId6"/>
    <p:sldId id="259" r:id="rId7"/>
    <p:sldId id="260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8D9C-BFA0-4F29-AAE5-A9661FB617B5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6E346-7E70-47CE-A1EB-12082C8C5B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8D9C-BFA0-4F29-AAE5-A9661FB617B5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6E346-7E70-47CE-A1EB-12082C8C5B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8D9C-BFA0-4F29-AAE5-A9661FB617B5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6E346-7E70-47CE-A1EB-12082C8C5B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8D9C-BFA0-4F29-AAE5-A9661FB617B5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6E346-7E70-47CE-A1EB-12082C8C5B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8D9C-BFA0-4F29-AAE5-A9661FB617B5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6E346-7E70-47CE-A1EB-12082C8C5B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8D9C-BFA0-4F29-AAE5-A9661FB617B5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6E346-7E70-47CE-A1EB-12082C8C5B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8D9C-BFA0-4F29-AAE5-A9661FB617B5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6E346-7E70-47CE-A1EB-12082C8C5B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8D9C-BFA0-4F29-AAE5-A9661FB617B5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6E346-7E70-47CE-A1EB-12082C8C5B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8D9C-BFA0-4F29-AAE5-A9661FB617B5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6E346-7E70-47CE-A1EB-12082C8C5B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8D9C-BFA0-4F29-AAE5-A9661FB617B5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6E346-7E70-47CE-A1EB-12082C8C5B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88D9C-BFA0-4F29-AAE5-A9661FB617B5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6E346-7E70-47CE-A1EB-12082C8C5B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588D9C-BFA0-4F29-AAE5-A9661FB617B5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06E346-7E70-47CE-A1EB-12082C8C5B9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CaNhaThuongNhau-BaoNgu-2751653.mp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Public\Music\Sample%20Music\Sleep%20Away.mp3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90600" y="228600"/>
            <a:ext cx="7315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PHÒNG GD&amp; ĐT QUẬN LONG BIÊN</a:t>
            </a:r>
          </a:p>
          <a:p>
            <a:pPr algn="ctr"/>
            <a:r>
              <a:rPr lang="en-US" sz="2400" b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400" b="1" dirty="0">
              <a:solidFill>
                <a:srgbClr val="0066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LOGO TRƯỜN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1244600"/>
            <a:ext cx="1524000" cy="1270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90600" y="3124200"/>
            <a:ext cx="7010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: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đình</a:t>
            </a:r>
            <a:endParaRPr lang="en-US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: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Nhổ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cải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” –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2</a:t>
            </a:r>
          </a:p>
          <a:p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nhỡ</a:t>
            </a:r>
            <a:endParaRPr lang="en-US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: 20-24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: 20-25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Phùng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Tuyết</a:t>
            </a:r>
            <a:endParaRPr lang="en-US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; 2021 - 2022</a:t>
            </a:r>
            <a:endParaRPr lang="en-US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0" y="2514600"/>
            <a:ext cx="541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GIÁO ÁN LÀM QUEN VĂN HỌC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ảnh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95400" y="2209800"/>
            <a:ext cx="5867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2514600"/>
            <a:ext cx="8001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 ĐÓNG KỊCH  THEO CỐT TRUYỆN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1752600"/>
            <a:ext cx="8153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-CÔ NHẬN XÉT, TUYÊN DƯƠNG TRẺ</a:t>
            </a:r>
          </a:p>
          <a:p>
            <a:endParaRPr lang="en-US" dirty="0" smtClean="0"/>
          </a:p>
          <a:p>
            <a:pPr algn="ctr"/>
            <a:r>
              <a:rPr lang="en-US" sz="4000" b="1" smtClean="0">
                <a:solidFill>
                  <a:srgbClr val="FF0000"/>
                </a:solidFill>
              </a:rPr>
              <a:t>  </a:t>
            </a:r>
            <a:r>
              <a:rPr lang="en-US" sz="4000" b="1" dirty="0" smtClean="0">
                <a:solidFill>
                  <a:srgbClr val="FF0000"/>
                </a:solidFill>
              </a:rPr>
              <a:t>- HÁT “ CẢ NHÀ THƯƠNG NHAU”</a:t>
            </a:r>
          </a:p>
          <a:p>
            <a:pPr>
              <a:buFontTx/>
              <a:buChar char="-"/>
            </a:pPr>
            <a:endParaRPr lang="en-US" dirty="0"/>
          </a:p>
        </p:txBody>
      </p:sp>
      <p:pic>
        <p:nvPicPr>
          <p:cNvPr id="6" name="CaNhaThuongNhau-BaoNgu-275165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152400" y="6400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1676400"/>
            <a:ext cx="87630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</a:p>
          <a:p>
            <a:pPr>
              <a:buFontTx/>
              <a:buChar char="-"/>
            </a:pP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endParaRPr lang="en-US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cử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Sleep Awa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1371600" y="5029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7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28800" y="2438400"/>
            <a:ext cx="579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endParaRPr 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ảnh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5" name="Picture 4" descr="chó con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772400" y="4648200"/>
            <a:ext cx="879856" cy="914400"/>
          </a:xfrm>
          <a:prstGeom prst="rect">
            <a:avLst/>
          </a:prstGeom>
        </p:spPr>
      </p:pic>
      <p:pic>
        <p:nvPicPr>
          <p:cNvPr id="6" name="Picture 5" descr="méo co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95400" y="4114800"/>
            <a:ext cx="898874" cy="1066800"/>
          </a:xfrm>
          <a:prstGeom prst="rect">
            <a:avLst/>
          </a:prstGeom>
        </p:spPr>
      </p:pic>
      <p:pic>
        <p:nvPicPr>
          <p:cNvPr id="7" name="Picture 6" descr="chuột co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77000" y="1600200"/>
            <a:ext cx="790042" cy="82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ảnh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ảnh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ảnh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ảnh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ảnh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129</Words>
  <Application>Microsoft Office PowerPoint</Application>
  <PresentationFormat>On-screen Show (4:3)</PresentationFormat>
  <Paragraphs>21</Paragraphs>
  <Slides>13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ismail - [2010]</cp:lastModifiedBy>
  <cp:revision>12</cp:revision>
  <dcterms:created xsi:type="dcterms:W3CDTF">2017-10-31T03:25:58Z</dcterms:created>
  <dcterms:modified xsi:type="dcterms:W3CDTF">1979-12-31T18:34:41Z</dcterms:modified>
</cp:coreProperties>
</file>