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62" d="100"/>
          <a:sy n="62" d="100"/>
        </p:scale>
        <p:origin x="1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10/02/2023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52400" y="3162300"/>
            <a:ext cx="94488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</a:t>
            </a: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tài :Nhận biết tập nói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vi-VN" sz="4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Giáo viên: </a:t>
            </a:r>
            <a:r>
              <a:rPr lang="vi-VN" sz="4500" b="1" i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Nguyễn Thị Hòa</a:t>
            </a:r>
            <a: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LOGO_fina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10000" y="1368425"/>
            <a:ext cx="1587500" cy="1524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38400" y="447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83</Words>
  <Application>Microsoft Office PowerPoint</Application>
  <PresentationFormat>On-screen Show (4:3)</PresentationFormat>
  <Paragraphs>23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Admin</cp:lastModifiedBy>
  <cp:revision>104</cp:revision>
  <dcterms:created xsi:type="dcterms:W3CDTF">2018-11-03T09:54:38Z</dcterms:created>
  <dcterms:modified xsi:type="dcterms:W3CDTF">2023-02-10T04:26:27Z</dcterms:modified>
</cp:coreProperties>
</file>