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5" r:id="rId6"/>
    <p:sldId id="267" r:id="rId7"/>
    <p:sldId id="268" r:id="rId8"/>
    <p:sldId id="26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C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"/>
            <a:ext cx="12212374" cy="687623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40050" y="2991913"/>
            <a:ext cx="7693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GIÁO ÁN HOẠT ĐỘNG NHẬN BIẾT TẬP NÓI</a:t>
            </a:r>
            <a:endParaRPr lang="en-US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Nhận biết tập nói quả cam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0363" y="5453388"/>
            <a:ext cx="52029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Giáo viên : </a:t>
            </a:r>
            <a:r>
              <a:rPr lang="vi-VN" sz="28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Nguyễn Thị Vân Anh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hình ảnh quả cam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21496" r="30654" b="22505"/>
          <a:stretch/>
        </p:blipFill>
        <p:spPr bwMode="auto">
          <a:xfrm>
            <a:off x="9804217" y="3644996"/>
            <a:ext cx="966972" cy="1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_final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25963" y="1272325"/>
            <a:ext cx="1587500" cy="1524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054363" y="-513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-0.00625 -0.00672 -0.02734 -0.01297 -0.03502 -0.01297 C -0.0819 -0.01297 -0.13034 0.08935 -0.13034 0.19166 C -0.13034 0.14004 -0.15456 0.08935 -0.17721 0.08935 C -0.20143 0.08935 -0.22396 0.14074 -0.22396 0.19166 C -0.22396 0.1662 -0.23581 0.14004 -0.24844 0.14004 C -0.26042 0.14004 -0.27252 0.16551 -0.27252 0.19166 C -0.27252 0.17847 -0.27864 0.1662 -0.28463 0.1662 C -0.29075 0.1662 -0.29661 0.17916 -0.29661 0.19166 C -0.29661 0.18495 -0.29961 0.17847 -0.30273 0.17847 C -0.3043 0.17847 -0.30885 0.18518 -0.30885 0.19166 C -0.30885 0.18842 -0.31042 0.18495 -0.31185 0.18495 C -0.31185 0.18426 -0.31471 0.18819 -0.31471 0.19166 C -0.31471 0.18981 -0.31471 0.18842 -0.3164 0.18842 C -0.3164 0.18912 -0.31797 0.19004 -0.31797 0.19166 C -0.31797 0.19074 -0.31797 0.18981 -0.31797 0.18912 C -0.31953 0.18912 -0.31953 0.18981 -0.31953 0.19074 C -0.32109 0.19074 -0.32109 0.19004 -0.32109 0.18912 C -0.32252 0.18912 -0.32252 0.18981 -0.32252 0.1907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498600"/>
            <a:ext cx="10515600" cy="1325563"/>
          </a:xfrm>
        </p:spPr>
        <p:txBody>
          <a:bodyPr/>
          <a:lstStyle/>
          <a:p>
            <a:r>
              <a:rPr lang="vi-VN" dirty="0" smtClean="0"/>
              <a:t>I, Ổn định tổ chức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dirty="0" smtClean="0">
                <a:latin typeface="+mj-lt"/>
              </a:rPr>
              <a:t>Hát và vận động minh họa</a:t>
            </a:r>
          </a:p>
          <a:p>
            <a:pPr marL="0" indent="0" algn="ctr">
              <a:buNone/>
            </a:pPr>
            <a:r>
              <a:rPr lang="vi-VN" sz="6000" dirty="0" smtClean="0">
                <a:latin typeface="+mj-lt"/>
              </a:rPr>
              <a:t>“ Quả gì ”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725" y="1300487"/>
            <a:ext cx="2228850" cy="1721787"/>
          </a:xfrm>
          <a:prstGeom prst="rect">
            <a:avLst/>
          </a:prstGeom>
        </p:spPr>
      </p:pic>
      <p:pic>
        <p:nvPicPr>
          <p:cNvPr id="7" name="KARAOKE Quả Gì Mà Chua Chua Thế ♫ Nhạc Thiếu Nhi Có Lời Karaoke Bé Há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395" y="1917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176" y="1836737"/>
            <a:ext cx="5143500" cy="3268663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  <a:b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 VẮT  NƯỚC CAM”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2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5643"/>
            <a:ext cx="10515600" cy="1325563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vi-VN" dirty="0" smtClean="0"/>
              <a:t>TRÒ CHƠI : Thi tài đoán nhanh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635" y="2236788"/>
            <a:ext cx="4667250" cy="3529012"/>
          </a:xfrm>
          <a:prstGeom prst="rect">
            <a:avLst/>
          </a:prstGeom>
        </p:spPr>
      </p:pic>
      <p:pic>
        <p:nvPicPr>
          <p:cNvPr id="11" name="Tiếng Yeah hiệu ứng âm thanh dùng chèn vào video làm youtube cho anh em nào cần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5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84"/>
            <a:ext cx="487363" cy="487362"/>
          </a:xfrm>
        </p:spPr>
      </p:pic>
      <p:pic>
        <p:nvPicPr>
          <p:cNvPr id="12" name="The Entertainer - Nhạc Không Lời Vui Nhộn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10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7225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6" y="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21298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436" y="2155572"/>
            <a:ext cx="1022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Cảm ơn các cô đã chú ý lắng nghe</a:t>
            </a:r>
          </a:p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Chúc các cô nhiều sức khỏe!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050" name="Picture 2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4" y="290183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3612" y="2901833"/>
            <a:ext cx="1136399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65</Words>
  <Application>Microsoft Office PowerPoint</Application>
  <PresentationFormat>Widescreen</PresentationFormat>
  <Paragraphs>11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I, Ổn định tổ chức</vt:lpstr>
      <vt:lpstr>TRÒ CHƠI  “ VẮT  NƯỚC CAM”</vt:lpstr>
      <vt:lpstr>TRÒ CHƠI : Thi tài đoán nhanh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2022-11-03T05:32:27Z</dcterms:created>
  <dcterms:modified xsi:type="dcterms:W3CDTF">2023-02-10T04:31:17Z</dcterms:modified>
</cp:coreProperties>
</file>