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8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6E2-01E3-4D81-BB03-4A3F5C97D30A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9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6E2-01E3-4D81-BB03-4A3F5C97D30A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1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6E2-01E3-4D81-BB03-4A3F5C97D30A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6E2-01E3-4D81-BB03-4A3F5C97D30A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5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6E2-01E3-4D81-BB03-4A3F5C97D30A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6E2-01E3-4D81-BB03-4A3F5C97D30A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3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6E2-01E3-4D81-BB03-4A3F5C97D30A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5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6E2-01E3-4D81-BB03-4A3F5C97D30A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0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6E2-01E3-4D81-BB03-4A3F5C97D30A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1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6E2-01E3-4D81-BB03-4A3F5C97D30A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6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6E2-01E3-4D81-BB03-4A3F5C97D30A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5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A26E2-01E3-4D81-BB03-4A3F5C97D30A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01F55-65D3-46C9-9927-2F6CBE9E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8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-116114"/>
            <a:ext cx="12322629" cy="77070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0" y="21429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PHÒNG GD&amp;ĐT QUẬN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TRƯỜNG 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MẦM 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NON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 ANH ĐÀO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149" y="3201819"/>
            <a:ext cx="7715304" cy="584775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j-lt"/>
              </a:rPr>
              <a:t>ĐỀ TÀI: BÉ TÌM HIỂU CON CÁ VÀNG</a:t>
            </a: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4095736" y="4164767"/>
            <a:ext cx="4071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40" y="1168398"/>
            <a:ext cx="1672683" cy="165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1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25811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29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52071" y="1944432"/>
            <a:ext cx="100910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Cô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và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trẻ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cùng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hát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hát</a:t>
            </a:r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: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hlinkClick r:id="" action="ppaction://noaction"/>
            </a:endParaRPr>
          </a:p>
          <a:p>
            <a:pPr marL="514350" indent="-514350" algn="ctr">
              <a:buNone/>
            </a:pPr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 Cá vàng bơi</a:t>
            </a:r>
            <a:endParaRPr lang="vi-VN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vi-VN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5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25811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01485" y="165241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ướng dẫn cách nuôi cá vàng đơn giản, dễ thực hiệ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88571"/>
            <a:ext cx="10634634" cy="547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7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25811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5" descr="goldfi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001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10816355" y="1896252"/>
            <a:ext cx="357190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10622911" y="1267898"/>
            <a:ext cx="14811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92214" y="4944158"/>
            <a:ext cx="18037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1372308" y="849376"/>
            <a:ext cx="1468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 flipH="1" flipV="1">
            <a:off x="10881433" y="3921916"/>
            <a:ext cx="357190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 flipV="1">
            <a:off x="9366973" y="3673990"/>
            <a:ext cx="478531" cy="138357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5385927" y="3971114"/>
            <a:ext cx="609273" cy="98844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4978400" y="1267897"/>
            <a:ext cx="907593" cy="39147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 flipH="1">
            <a:off x="8724031" y="1755948"/>
            <a:ext cx="642942" cy="71438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1989591" y="1616722"/>
            <a:ext cx="142876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008958" y="5097833"/>
            <a:ext cx="1183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91896" y="5057560"/>
            <a:ext cx="1750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38636" y="1066779"/>
            <a:ext cx="1661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Vẩy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5458" y="818598"/>
            <a:ext cx="1218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1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03" y="2332590"/>
            <a:ext cx="2931981" cy="163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467026" y="-73062"/>
            <a:ext cx="100910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vi-VN" sz="5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vi-VN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fish-food.co.uk/acatalog/hikari_Oranda_Gold_Fish_Fo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744" y="3150394"/>
            <a:ext cx="3396342" cy="3545423"/>
          </a:xfrm>
          <a:prstGeom prst="rect">
            <a:avLst/>
          </a:prstGeom>
          <a:noFill/>
        </p:spPr>
      </p:pic>
      <p:pic>
        <p:nvPicPr>
          <p:cNvPr id="8" name="Picture 4" descr="http://akvarium.xf.cz/foto/hydrotrich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663" y="820428"/>
            <a:ext cx="4991421" cy="3024323"/>
          </a:xfrm>
          <a:prstGeom prst="rect">
            <a:avLst/>
          </a:prstGeom>
          <a:noFill/>
        </p:spPr>
      </p:pic>
      <p:pic>
        <p:nvPicPr>
          <p:cNvPr id="6146" name="Picture 2" descr="Bèo tấm - GUPPY CITY - Cá Bảy Màu Hà Nộ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59" y="3877406"/>
            <a:ext cx="5073352" cy="298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Xà lách lô lô sạch 300 gram - Rau sạch, rau an toàn giá rẻ Khai A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71" y="330229"/>
            <a:ext cx="4172030" cy="275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11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25811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29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media.vietq.vn/files/becatheophongthuy-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481" y="892973"/>
            <a:ext cx="4643438" cy="3107531"/>
          </a:xfrm>
          <a:prstGeom prst="rect">
            <a:avLst/>
          </a:prstGeom>
          <a:noFill/>
        </p:spPr>
      </p:pic>
      <p:pic>
        <p:nvPicPr>
          <p:cNvPr id="7" name="Picture 4" descr="http://125.235.29.5:8888/medias/4ecda901441c7/2012/04/14/d4c965cf-b7e3-4ad2-a978-d5a44bd273c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889" y="4000504"/>
            <a:ext cx="5025571" cy="2857496"/>
          </a:xfrm>
          <a:prstGeom prst="rect">
            <a:avLst/>
          </a:prstGeom>
          <a:noFill/>
        </p:spPr>
      </p:pic>
      <p:pic>
        <p:nvPicPr>
          <p:cNvPr id="8" name="Picture 6" descr="http://www.bqllang.gov.vn/images/tintuc/26.6.2012/ao_ca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4676" y="4000504"/>
            <a:ext cx="4919662" cy="2857496"/>
          </a:xfrm>
          <a:prstGeom prst="rect">
            <a:avLst/>
          </a:prstGeom>
          <a:noFill/>
        </p:spPr>
      </p:pic>
      <p:pic>
        <p:nvPicPr>
          <p:cNvPr id="9" name="Picture 16" descr="http://thegioidaquy.net/uploads/images/ca-can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4676" y="857256"/>
            <a:ext cx="4848224" cy="314324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124200" y="54846"/>
            <a:ext cx="5356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393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25811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29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5719" y="0"/>
            <a:ext cx="11209595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img.v3.news.zdn.vn/w660/Uploaded/bpcgdbb2/2014_12_05/Sam_canh_Zing_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1551214"/>
            <a:ext cx="5088529" cy="4000504"/>
          </a:xfrm>
          <a:prstGeom prst="rect">
            <a:avLst/>
          </a:prstGeom>
          <a:noFill/>
        </p:spPr>
      </p:pic>
      <p:pic>
        <p:nvPicPr>
          <p:cNvPr id="3074" name="Picture 2" descr="Ra quân thu gom rác thải, làm sạch môi trường tại công viên lớn nhất Hà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34" y="1551214"/>
            <a:ext cx="5857875" cy="395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06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25811"/>
            <a:ext cx="10515600" cy="1325563"/>
          </a:xfrm>
        </p:spPr>
        <p:txBody>
          <a:bodyPr/>
          <a:lstStyle/>
          <a:p>
            <a:r>
              <a:rPr lang="en-US" dirty="0" smtClean="0"/>
              <a:t>e4rrttttggggggggggggggggghhhhhhhhhhhhhhhhhhhhhhhhhyht4444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1030"/>
            <a:ext cx="11988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Đồ chơi mầm non Vân Anh Tp HCM thiết bị trường học giá r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00" y="2054906"/>
            <a:ext cx="5849257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ở Giáo Dục Và Đào Tạo Vĩnh Phú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59" y="2054906"/>
            <a:ext cx="5450341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4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92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e4rrttttggggggggggggggggghhhhhhhhhhhhhhhhhhhhhhhhhyht4444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8</cp:revision>
  <dcterms:created xsi:type="dcterms:W3CDTF">2023-12-25T08:52:20Z</dcterms:created>
  <dcterms:modified xsi:type="dcterms:W3CDTF">2023-12-26T08:25:21Z</dcterms:modified>
</cp:coreProperties>
</file>