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04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12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77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5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87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5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5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61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86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1D274-908E-4D1A-9A49-395C2E5FDDC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50659-CA5E-426E-AC52-BAD6DFD6B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0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5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50611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ỦY BAN NHÂN DÂN QUẬN 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vi-VN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RƯỜNG MN HOA ANH ĐÀO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88" y="1509304"/>
            <a:ext cx="1083224" cy="10850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57200" y="2951231"/>
            <a:ext cx="1025531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LĨNH VỰC PHÁT TRIỂN NGÔN NGỮ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Đề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tài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Truyện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vắng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i="1" dirty="0" err="1">
                <a:solidFill>
                  <a:srgbClr val="0070C0"/>
                </a:solidFill>
              </a:rPr>
              <a:t>Thực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hiện</a:t>
            </a:r>
            <a:r>
              <a:rPr lang="en-US" sz="2400" b="1" i="1" dirty="0">
                <a:solidFill>
                  <a:srgbClr val="0070C0"/>
                </a:solidFill>
              </a:rPr>
              <a:t>: </a:t>
            </a:r>
            <a:r>
              <a:rPr lang="en-US" sz="2400" b="1" i="1" dirty="0" err="1">
                <a:solidFill>
                  <a:srgbClr val="0070C0"/>
                </a:solidFill>
              </a:rPr>
              <a:t>Khối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mẫu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giáo</a:t>
            </a:r>
            <a:r>
              <a:rPr lang="en-US" sz="2400" b="1" i="1" dirty="0">
                <a:solidFill>
                  <a:srgbClr val="0070C0"/>
                </a:solidFill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</a:rPr>
              <a:t>lớn</a:t>
            </a:r>
            <a:endParaRPr lang="en-US" sz="2400" b="1" i="1" dirty="0">
              <a:solidFill>
                <a:srgbClr val="0070C0"/>
              </a:solidFill>
            </a:endParaRPr>
          </a:p>
          <a:p>
            <a:pPr algn="ctr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4362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46232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8862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§­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îc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®­êng vÒ nhµ bè cßn mua mét bã hoa t­¬i thËt  ®Ñp n÷a 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44556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6164"/>
            <a:ext cx="724843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345" y="5486400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®·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Æt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vµo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Üa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tư­êng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4213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9"/>
            <a:ext cx="7925487" cy="3584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Võa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®ã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×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mõng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MÑ v«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ng¹c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cöa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gän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gµng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s¹ch sÏ,l¹i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chiÕc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t«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lä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hoa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t­¬i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chØ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bøc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vÏ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t­êng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-</a:t>
            </a: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MÑ ¬i ! §©y lµ tranh con vÏ tÆng mÑ ®Êy!</a:t>
            </a:r>
            <a:b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pt-BR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¤i! bøc tranh ®Ñp qu¸ ! MÑ rÊt tù hµo vÒ con, mÑ c¸m ¬n hai bè con.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6936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1545"/>
            <a:ext cx="69859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5486400"/>
            <a:ext cx="9067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«m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lÊy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con.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vang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bµi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h¸t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“ C¶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th­ư¬ng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NiÒm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h¹nh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trµn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ngËp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c¨n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µ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cña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33584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Hát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vận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động</a:t>
            </a:r>
            <a:r>
              <a:rPr lang="en-US" dirty="0">
                <a:solidFill>
                  <a:srgbClr val="FF0000"/>
                </a:solidFill>
              </a:rPr>
              <a:t>: “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vắng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4" name="MeDiVang-ThanhThao_469ez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9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95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dirty="0" err="1">
                <a:solidFill>
                  <a:srgbClr val="FF0000"/>
                </a:solidFill>
              </a:rPr>
              <a:t>Giới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thiệu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chuyện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diễn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cảm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6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2" y="0"/>
            <a:ext cx="7837055" cy="581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7150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S¸ng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nay,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c«ng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t¸c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nªn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bè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®­a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Õn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líp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. MÑ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võa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®i mµ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Cón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thÊy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nhí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mÑ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.VnAvant" pitchFamily="34" charset="0"/>
              </a:rPr>
              <a:t>qu</a:t>
            </a:r>
            <a:r>
              <a:rPr lang="en-US" sz="2400" b="1" dirty="0">
                <a:solidFill>
                  <a:srgbClr val="000000"/>
                </a:solidFill>
                <a:latin typeface=".VnAvant" pitchFamily="34" charset="0"/>
              </a:rPr>
              <a:t>¸ . </a:t>
            </a:r>
            <a:r>
              <a:rPr lang="pt-BR" sz="2400" b="1" dirty="0">
                <a:solidFill>
                  <a:srgbClr val="000000"/>
                </a:solidFill>
                <a:latin typeface=".VnAvant" pitchFamily="34" charset="0"/>
              </a:rPr>
              <a:t>§Õn líp c« gi¸o t­ư¬i cư­êi ®ãn Cón ë cöa . </a:t>
            </a:r>
            <a:endParaRPr lang="en-US" sz="2400" b="1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86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715000"/>
            <a:ext cx="6968332" cy="1005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7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473"/>
            <a:ext cx="716471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1371600" y="4648200"/>
            <a:ext cx="6872288" cy="203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b="1" dirty="0">
              <a:latin typeface=".VnAvant" pitchFamily="34" charset="0"/>
            </a:endParaRPr>
          </a:p>
          <a:p>
            <a:pPr>
              <a:spcBef>
                <a:spcPct val="50000"/>
              </a:spcBef>
            </a:pPr>
            <a:r>
              <a:rPr lang="pt-BR" sz="2400" b="1" dirty="0">
                <a:latin typeface=".VnAvant" pitchFamily="34" charset="0"/>
              </a:rPr>
              <a:t>§Õn giê t¹o h×nh c« gi¸o nãi: “C¸c con h·y vÏ ng­ưêi th©n cña m×nh nhÐ . Chóng m×nh cã thÓ vÏ «ng bµ , bè mÑ hoÆc ng­ưêi th©n cña c¸c con ….”</a:t>
            </a:r>
            <a:r>
              <a:rPr lang="pt-BR" sz="2400" dirty="0">
                <a:latin typeface=".VnAvant" pitchFamily="34" charset="0"/>
              </a:rPr>
              <a:t> </a:t>
            </a:r>
            <a:endParaRPr lang="en-US" sz="2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45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255" y="-2309"/>
            <a:ext cx="6659563" cy="409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8321675" cy="320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290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782"/>
            <a:ext cx="778252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4595067"/>
            <a:ext cx="8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Mét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ë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líp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tr«i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qua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thËt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Buæi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chiÒu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¨n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c¬m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: “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Cón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sím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Ngµy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”. 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¹ ! Con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chóc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ngon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.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56265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59193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78549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S¸ng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sau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Õn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H" pitchFamily="34" charset="0"/>
                <a:ea typeface="+mj-ea"/>
                <a:cs typeface="+mj-cs"/>
              </a:rPr>
              <a:t>ë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cã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bao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nhiªu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lµ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thø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: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quÇn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¸o, ®å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dïng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gia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®×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vµ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c¸c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lo¹i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thùc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phÈm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n÷a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¬i !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H«m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nay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m×nh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cïng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Gat« ®Ó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ãn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vÒ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nhÐ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- §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ư­îc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ång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ý ch¾c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mÑ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sÏ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vui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l¾m ®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Êy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!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Nãi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råi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hai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con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mua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nµo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trøng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, ®­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ưêng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 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kem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®Ó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lµm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b¸nh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. </a:t>
            </a: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Trªn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  <a:ea typeface="+mj-ea"/>
                <a:cs typeface="+mj-cs"/>
              </a:rPr>
              <a:t>®ư­êng vÒ nhµ bè cßn mua mét bã hoa t­ư¬i thËt  ®Ñp n÷a .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62683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456</Words>
  <Application>Microsoft Office PowerPoint</Application>
  <PresentationFormat>On-screen Show (4:3)</PresentationFormat>
  <Paragraphs>17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.VnAvant</vt:lpstr>
      <vt:lpstr>.VnAvantH</vt:lpstr>
      <vt:lpstr>.VnTime</vt:lpstr>
      <vt:lpstr>Arial</vt:lpstr>
      <vt:lpstr>Calibri</vt:lpstr>
      <vt:lpstr>Times New Roman</vt:lpstr>
      <vt:lpstr>Office Theme</vt:lpstr>
      <vt:lpstr>PowerPoint Presentation</vt:lpstr>
      <vt:lpstr>Hát và vận động: “ Mẹ đi vắng”</vt:lpstr>
      <vt:lpstr> Giới thiệu truyện và kể chuyện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admin</cp:lastModifiedBy>
  <cp:revision>17</cp:revision>
  <dcterms:created xsi:type="dcterms:W3CDTF">2018-11-08T09:32:13Z</dcterms:created>
  <dcterms:modified xsi:type="dcterms:W3CDTF">2023-12-06T14:54:29Z</dcterms:modified>
</cp:coreProperties>
</file>