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06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90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94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57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08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61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45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24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9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78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72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04A0F-D756-43CA-8A0A-11375632155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5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6" descr="Hình ảnh Nền An Toàn Giao Thông, An Toàn Giao Thông Vector Nền Và Tập Tin  Tải về Miễn Phí |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840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483476"/>
            <a:ext cx="9144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ANH ĐÀO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gian:30- 35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2022-2023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EC8316-6BAD-41A9-A77E-C3B500332D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478" y="1477108"/>
            <a:ext cx="1078522" cy="103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4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955707032887225168">
            <a:hlinkClick r:id="" action="ppaction://media"/>
            <a:extLst>
              <a:ext uri="{FF2B5EF4-FFF2-40B4-BE49-F238E27FC236}">
                <a16:creationId xmlns:a16="http://schemas.microsoft.com/office/drawing/2014/main" id="{6520C5BC-E618-4925-92D7-922B244FA83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3949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ế tạo mbh">
            <a:hlinkClick r:id="" action="ppaction://media"/>
            <a:extLst>
              <a:ext uri="{FF2B5EF4-FFF2-40B4-BE49-F238E27FC236}">
                <a16:creationId xmlns:a16="http://schemas.microsoft.com/office/drawing/2014/main" id="{0F44B310-6D9A-44AC-971E-39F59F21C57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2028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6" descr="Hình nền mầm non đẹp, hình nền mầm non powerpoint đẹp - QuanTriMa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4"/>
            <a:ext cx="12191999" cy="684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171" y="2459421"/>
            <a:ext cx="107941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5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B1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90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7FE24-4451-45EA-85E9-778791E4F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3ED53-4195-4BA3-981C-A3430B011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1 HÌNH NỀN GIAO THÔNG ý tưởng | giao thông, giáo, hình nền">
            <a:extLst>
              <a:ext uri="{FF2B5EF4-FFF2-40B4-BE49-F238E27FC236}">
                <a16:creationId xmlns:a16="http://schemas.microsoft.com/office/drawing/2014/main" id="{DDFB1BCF-83A7-45C9-AA6B-1A41599A7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280C1E-B3B1-4147-9B6A-E056E190EDF9}"/>
              </a:ext>
            </a:extLst>
          </p:cNvPr>
          <p:cNvSpPr txBox="1"/>
          <p:nvPr/>
        </p:nvSpPr>
        <p:spPr>
          <a:xfrm>
            <a:off x="3391877" y="1594338"/>
            <a:ext cx="7143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90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75</Words>
  <Application>Microsoft Office PowerPoint</Application>
  <PresentationFormat>Widescreen</PresentationFormat>
  <Paragraphs>21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7</cp:revision>
  <dcterms:created xsi:type="dcterms:W3CDTF">2022-10-11T09:36:14Z</dcterms:created>
  <dcterms:modified xsi:type="dcterms:W3CDTF">2022-10-14T09:07:46Z</dcterms:modified>
</cp:coreProperties>
</file>