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8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7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FC8E-5472-4A82-B178-EAAD1AFA5A8F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D247-98A2-4464-99BD-605C7B9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377089627148043849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66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2651760" y="524352"/>
            <a:ext cx="5474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MN HOA HƯỚNG </a:t>
            </a:r>
            <a:r>
              <a:rPr lang="en-US" altLang="en-US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8990" y="2411730"/>
            <a:ext cx="44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4540" y="3241835"/>
            <a:ext cx="71094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Gộp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vi 4,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MGN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4-5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Tươi</a:t>
            </a:r>
            <a:endPara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2022- 2023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9" y="1422660"/>
            <a:ext cx="1177291" cy="10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52"/>
            <a:ext cx="12192000" cy="6537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7290" y="0"/>
            <a:ext cx="87325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spcBef>
                <a:spcPct val="0"/>
              </a:spcBef>
            </a:pP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alt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 </a:t>
            </a:r>
            <a:r>
              <a:rPr lang="en-US" alt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3140" y="2541201"/>
            <a:ext cx="7475220" cy="21602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86" y="3013571"/>
            <a:ext cx="1811378" cy="1215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845" y="2951573"/>
            <a:ext cx="1757694" cy="1339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09" y="2951574"/>
            <a:ext cx="1767230" cy="1339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990" y="3013571"/>
            <a:ext cx="1931990" cy="133952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909810" y="4034790"/>
            <a:ext cx="1120140" cy="1074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10285470" y="4229102"/>
            <a:ext cx="45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20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3280410" y="2016044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2.Gộp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388870" y="1131570"/>
            <a:ext cx="2823210" cy="24117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14600" y="1040130"/>
            <a:ext cx="2960370" cy="29946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3" y="-28708"/>
            <a:ext cx="12192000" cy="66979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24241" y="254128"/>
            <a:ext cx="2925333" cy="246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561" y="535050"/>
            <a:ext cx="1719371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50" y="455106"/>
            <a:ext cx="1680356" cy="167559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439192" y="3543300"/>
            <a:ext cx="1268730" cy="10972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94211" y="3750258"/>
            <a:ext cx="44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677" y="259732"/>
            <a:ext cx="2925333" cy="246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1" y="357139"/>
            <a:ext cx="1719371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39" y="299728"/>
            <a:ext cx="1850473" cy="184523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566575" y="2391011"/>
            <a:ext cx="5611117" cy="33032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859141" y="2465476"/>
            <a:ext cx="1604771" cy="74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44324" y="2218276"/>
            <a:ext cx="1895488" cy="695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23" y="2949907"/>
            <a:ext cx="1850473" cy="18452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97" y="3130131"/>
            <a:ext cx="1850473" cy="18452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988" y="3203615"/>
            <a:ext cx="1850473" cy="18452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59" y="3125324"/>
            <a:ext cx="1850473" cy="184523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0910789" y="1292903"/>
            <a:ext cx="1159870" cy="95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0626" y="1200561"/>
            <a:ext cx="1080225" cy="9291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90852" y="1550504"/>
            <a:ext cx="34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2" grpId="0" animBg="1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32"/>
            <a:ext cx="12192000" cy="68264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797" y="751850"/>
            <a:ext cx="2963291" cy="24205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8" y="538914"/>
            <a:ext cx="1748790" cy="1748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579" y="632422"/>
            <a:ext cx="1909812" cy="190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8" y="1487452"/>
            <a:ext cx="1819174" cy="181917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021078" y="857250"/>
            <a:ext cx="2197342" cy="2146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86" y="1079307"/>
            <a:ext cx="1558992" cy="15589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68139" y="1878719"/>
            <a:ext cx="926532" cy="8179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88980" y="1858803"/>
            <a:ext cx="986790" cy="8578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24593" y="3777424"/>
            <a:ext cx="5462207" cy="25662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82" y="4265420"/>
            <a:ext cx="1558992" cy="1558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165" y="4181349"/>
            <a:ext cx="1558992" cy="1558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89" y="4299711"/>
            <a:ext cx="1558992" cy="1558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413" y="4299711"/>
            <a:ext cx="1558992" cy="155899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609728" y="2812719"/>
            <a:ext cx="1229223" cy="1443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53638" y="2638299"/>
            <a:ext cx="685342" cy="150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407816" y="4960845"/>
            <a:ext cx="986790" cy="8578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8" y="578981"/>
            <a:ext cx="1748790" cy="17487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579" y="672489"/>
            <a:ext cx="1909812" cy="1909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8" y="1527519"/>
            <a:ext cx="1819174" cy="1819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86" y="1119374"/>
            <a:ext cx="1558992" cy="155899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168139" y="1918786"/>
            <a:ext cx="926532" cy="8179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888980" y="1898870"/>
            <a:ext cx="986790" cy="8578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5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-31368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0020" y="141838"/>
            <a:ext cx="411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1206" y="1909266"/>
            <a:ext cx="1257300" cy="10972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0184" y="2117390"/>
            <a:ext cx="74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85427" y="1821183"/>
            <a:ext cx="1257300" cy="10972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22612" y="1821183"/>
            <a:ext cx="1257300" cy="10972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832436" y="1821183"/>
            <a:ext cx="1295812" cy="10972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42891" y="3729966"/>
            <a:ext cx="1757129" cy="14173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81647" y="4218948"/>
            <a:ext cx="60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7469" y="3650274"/>
            <a:ext cx="1828799" cy="16078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46726" y="3047831"/>
            <a:ext cx="665769" cy="80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56852" y="2868396"/>
            <a:ext cx="1013236" cy="98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7"/>
          </p:cNvCxnSpPr>
          <p:nvPr/>
        </p:nvCxnSpPr>
        <p:spPr>
          <a:xfrm flipH="1">
            <a:off x="9688447" y="2813572"/>
            <a:ext cx="446714" cy="107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99589" y="2813572"/>
            <a:ext cx="759802" cy="104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-11430"/>
            <a:ext cx="12192000" cy="6869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0800000" flipV="1">
            <a:off x="2926080" y="4183379"/>
            <a:ext cx="6217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ĐẾN ĐÂY LÀ HẾT RỒI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CÁC CON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151454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đích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1.Kiến thức:</a:t>
            </a:r>
            <a:endParaRPr lang="vi-VN" sz="200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-Trẻ có kỹ năng tách,gộp nhóm 4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nhau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Trẻ</a:t>
            </a:r>
            <a:r>
              <a:rPr lang="vi-VN" dirty="0">
                <a:solidFill>
                  <a:srgbClr val="333333"/>
                </a:solidFill>
                <a:latin typeface="Helvetica" panose="020B0604020202020204" pitchFamily="34" charset="0"/>
              </a:rPr>
              <a:t> 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biết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tương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ứng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2. Kỹ năng:</a:t>
            </a:r>
            <a:endParaRPr lang="vi-VN" sz="200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Củng cố kỹ năng thêm bớt trong phạm vi 4.</a:t>
            </a:r>
            <a:endParaRPr lang="vi-VN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vi-V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Phát triển thính giác, khả năng tư duy logic, khả năng quan sát, ghi nhớ có</a:t>
            </a:r>
            <a:r>
              <a:rPr lang="vi-VN" dirty="0">
                <a:solidFill>
                  <a:srgbClr val="333333"/>
                </a:solidFill>
                <a:latin typeface="Helvetica" panose="020B0604020202020204" pitchFamily="34" charset="0"/>
              </a:rPr>
              <a:t> 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chủ định.</a:t>
            </a:r>
            <a:endParaRPr lang="vi-VN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 Rèn cho trẻ thao tác nhanh nhẹn, khéo léo.</a:t>
            </a:r>
            <a:endParaRPr lang="vi-VN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3. Thái độ:</a:t>
            </a:r>
            <a:endParaRPr lang="vi-VN" sz="200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 Trẻ hứng thú tham gia hoạt động,</a:t>
            </a:r>
            <a:endParaRPr lang="vi-VN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Trẻ đoàn kết, phối hợp cùng bạn trong các hoạt động nhóm.</a:t>
            </a:r>
            <a:endParaRPr lang="vi-VN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Trẻ biết cất đồ dùng, đồ chơi đúng nới quy định</a:t>
            </a:r>
            <a:endParaRPr lang="vi-VN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0"/>
            <a:ext cx="1211097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3760470" y="1185646"/>
            <a:ext cx="3381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3270" y="202311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4610" y="2583575"/>
            <a:ext cx="626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altLang="en-US" sz="24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altLang="en-US" sz="24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303270" y="3365855"/>
            <a:ext cx="5292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altLang="en-US" sz="24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2000250"/>
            <a:ext cx="5440680" cy="145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02447"/>
            <a:ext cx="11906250" cy="4758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8556" y="0"/>
            <a:ext cx="7984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Chúng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mình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vừa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xem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đếm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sóc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hay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 rot="10800000" flipV="1">
            <a:off x="1143000" y="5600700"/>
            <a:ext cx="2297430" cy="90297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Sai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7018020" y="5600700"/>
            <a:ext cx="2743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B.Đúng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9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519" y="4279138"/>
            <a:ext cx="2068829" cy="1855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571" y="5459575"/>
            <a:ext cx="1935480" cy="18069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31938" y="2057400"/>
            <a:ext cx="1416050" cy="1295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276" y="5364291"/>
            <a:ext cx="2068829" cy="18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7856439" y="3650392"/>
            <a:ext cx="135768" cy="63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6668" y="715943"/>
            <a:ext cx="1817371" cy="1383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68" y="542082"/>
            <a:ext cx="1817370" cy="1629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2062" y="444236"/>
            <a:ext cx="3966210" cy="1383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792" y="184659"/>
            <a:ext cx="2066723" cy="1853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22" y="152704"/>
            <a:ext cx="2066723" cy="1853345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2" y="2098973"/>
            <a:ext cx="7905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4807" y="2816270"/>
            <a:ext cx="9268575" cy="1805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6" y="2982039"/>
            <a:ext cx="2225242" cy="1629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68" y="2982039"/>
            <a:ext cx="2064616" cy="1629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72" y="2964916"/>
            <a:ext cx="2323348" cy="1629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719" y="3030997"/>
            <a:ext cx="2008072" cy="162973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7924323" y="3704062"/>
            <a:ext cx="179822" cy="81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flipH="1">
            <a:off x="7591964" y="2876938"/>
            <a:ext cx="45719" cy="1654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734" y="1746735"/>
            <a:ext cx="1048603" cy="1249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064" y="2944743"/>
            <a:ext cx="1791228" cy="19462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96669" y="4715280"/>
            <a:ext cx="8130642" cy="1805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04" y="4803382"/>
            <a:ext cx="2366070" cy="16297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09" y="4900885"/>
            <a:ext cx="2541951" cy="16297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36" y="4773186"/>
            <a:ext cx="2381101" cy="16297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581" y="5203525"/>
            <a:ext cx="1048603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82" y="1800426"/>
            <a:ext cx="2145978" cy="214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435" y="1898811"/>
            <a:ext cx="2145978" cy="214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722" y="3549785"/>
            <a:ext cx="1650460" cy="177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346" y="3429000"/>
            <a:ext cx="2188654" cy="276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149" y="3533172"/>
            <a:ext cx="2188654" cy="27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64217" y="662940"/>
            <a:ext cx="3465483" cy="200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582" y="662940"/>
            <a:ext cx="2548890" cy="186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89" y="521496"/>
            <a:ext cx="2152075" cy="214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17" y="450774"/>
            <a:ext cx="2152075" cy="2145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68" y="380052"/>
            <a:ext cx="2152075" cy="21459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6233" y="1634490"/>
            <a:ext cx="1121815" cy="891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1385" y="1634490"/>
            <a:ext cx="1121815" cy="10329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772" y="2941083"/>
            <a:ext cx="7803025" cy="187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05" y="2805354"/>
            <a:ext cx="2152075" cy="2145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72" y="2702835"/>
            <a:ext cx="2152075" cy="2145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27" y="2702835"/>
            <a:ext cx="2152075" cy="2145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976" y="2769993"/>
            <a:ext cx="2152075" cy="214597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850303" y="3913704"/>
            <a:ext cx="1222897" cy="1037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8194" y="4983129"/>
            <a:ext cx="6419966" cy="163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19" y="4659959"/>
            <a:ext cx="2152075" cy="21459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066" y="4727117"/>
            <a:ext cx="2152075" cy="21459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461" y="4727117"/>
            <a:ext cx="2152075" cy="214597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913566" y="5623560"/>
            <a:ext cx="1339252" cy="10466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13799" y="3215855"/>
            <a:ext cx="773329" cy="155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14927" y="2907874"/>
            <a:ext cx="72201" cy="18864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89" y="504597"/>
            <a:ext cx="2152075" cy="21459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17" y="433875"/>
            <a:ext cx="2152075" cy="21459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68" y="363153"/>
            <a:ext cx="2152075" cy="214597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356233" y="1617591"/>
            <a:ext cx="1121815" cy="891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951385" y="1617591"/>
            <a:ext cx="1121815" cy="10329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05" y="2788455"/>
            <a:ext cx="2152075" cy="21459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72" y="2685936"/>
            <a:ext cx="2152075" cy="21459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27" y="2685936"/>
            <a:ext cx="2152075" cy="21459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976" y="2753094"/>
            <a:ext cx="2152075" cy="2145978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9897126" y="3913704"/>
            <a:ext cx="1222897" cy="1037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42" y="4659959"/>
            <a:ext cx="2152075" cy="21459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89" y="4727117"/>
            <a:ext cx="2152075" cy="21459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12" y="504597"/>
            <a:ext cx="2152075" cy="21459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40" y="433875"/>
            <a:ext cx="2152075" cy="21459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91" y="363153"/>
            <a:ext cx="2152075" cy="2145978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403056" y="1617591"/>
            <a:ext cx="1121815" cy="891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98208" y="1617591"/>
            <a:ext cx="1121815" cy="10329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28" y="2788455"/>
            <a:ext cx="2152075" cy="21459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95" y="2685936"/>
            <a:ext cx="2152075" cy="21459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750" y="2685936"/>
            <a:ext cx="2152075" cy="21459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99" y="2753094"/>
            <a:ext cx="215207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21" grpId="0" animBg="1"/>
      <p:bldP spid="26" grpId="0" animBg="1"/>
      <p:bldP spid="28" grpId="0" animBg="1"/>
      <p:bldP spid="33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Gp\AppData\Local\Temp\~Ca56AB\data\asimages\{F4384E20-FCD0-4FF5-A794-C8A9A5781FF2}_12.png&quot;/&gt;&lt;left val=&quot;66&quot;/&gt;&lt;top val=&quot;358&quot;/&gt;&lt;width val=&quot;217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Gp\AppData\Local\Temp\~Ca56AB\data\asimages\{5C40B43D-03FB-4B90-B8D1-141F7C0FABFC}_12.png&quot;/&gt;&lt;left val=&quot;352&quot;/&gt;&lt;top val=&quot;354&quot;/&gt;&lt;width val=&quot;217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177</Words>
  <Application>Microsoft Office PowerPoint</Application>
  <PresentationFormat>Widescreen</PresentationFormat>
  <Paragraphs>58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.VnArial</vt:lpstr>
      <vt:lpstr>Arial</vt:lpstr>
      <vt:lpstr>Calibri</vt:lpstr>
      <vt:lpstr>Calibri Light</vt:lpstr>
      <vt:lpstr>Helvetica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2023-03-04T12:28:20Z</dcterms:created>
  <dcterms:modified xsi:type="dcterms:W3CDTF">2023-03-12T14:07:16Z</dcterms:modified>
</cp:coreProperties>
</file>