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301" r:id="rId3"/>
    <p:sldId id="282" r:id="rId4"/>
    <p:sldId id="289" r:id="rId5"/>
    <p:sldId id="290" r:id="rId6"/>
    <p:sldId id="283" r:id="rId7"/>
    <p:sldId id="259" r:id="rId8"/>
    <p:sldId id="284" r:id="rId9"/>
    <p:sldId id="287" r:id="rId10"/>
    <p:sldId id="302" r:id="rId11"/>
    <p:sldId id="292" r:id="rId12"/>
    <p:sldId id="293" r:id="rId13"/>
    <p:sldId id="285" r:id="rId14"/>
    <p:sldId id="288" r:id="rId15"/>
    <p:sldId id="298" r:id="rId16"/>
    <p:sldId id="299" r:id="rId17"/>
    <p:sldId id="286" r:id="rId18"/>
    <p:sldId id="300" r:id="rId19"/>
    <p:sldId id="303" r:id="rId20"/>
    <p:sldId id="3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4" autoAdjust="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D2F50-950F-4572-93CA-52824A8A0EF7}" type="datetimeFigureOut">
              <a:rPr lang="en-US" smtClean="0"/>
              <a:pPr/>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0E568-E19B-4271-9C04-810785EC87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4C0E568-E19B-4271-9C04-810785EC873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6BA70C-D99B-4EFD-9DCE-B1A44FE82CC6}"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BA70C-D99B-4EFD-9DCE-B1A44FE82CC6}"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BA70C-D99B-4EFD-9DCE-B1A44FE82CC6}"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6BA70C-D99B-4EFD-9DCE-B1A44FE82CC6}"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6BA70C-D99B-4EFD-9DCE-B1A44FE82CC6}"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A70C-D99B-4EFD-9DCE-B1A44FE82CC6}"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BA70C-D99B-4EFD-9DCE-B1A44FE82CC6}"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BA70C-D99B-4EFD-9DCE-B1A44FE82CC6}"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BA70C-D99B-4EFD-9DCE-B1A44FE82CC6}" type="datetimeFigureOut">
              <a:rPr lang="en-US" smtClean="0"/>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70637-396A-468A-9BEA-750E18EE7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804_Tho&#7841;i%20003.m4a"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1450_Ai.m4a"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2644_Cv.m4a"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3444_H&#7885;c.m4a"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m4a"/><Relationship Id="rId7" Type="http://schemas.openxmlformats.org/officeDocument/2006/relationships/image" Target="../media/image6.jpe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audio" Target="../media/media2.WAV"/><Relationship Id="rId4" Type="http://schemas.microsoft.com/office/2007/relationships/media" Target="../media/media2.WAV"/><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347_Tho&#7841;i%20001.m4a"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601_Tho&#7841;i%20002.m4a"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nature-landscape-background-with-funny-design-suitable-for-kids-image_326985.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81200" y="762000"/>
            <a:ext cx="4899162" cy="646331"/>
          </a:xfrm>
          <a:prstGeom prst="rect">
            <a:avLst/>
          </a:prstGeom>
          <a:noFill/>
        </p:spPr>
        <p:txBody>
          <a:bodyPr wrap="none" rtlCol="0">
            <a:spAutoFit/>
          </a:bodyPr>
          <a:lstStyle/>
          <a:p>
            <a:pPr algn="ctr"/>
            <a:r>
              <a:rPr lang="en-US" b="1" dirty="0">
                <a:solidFill>
                  <a:srgbClr val="FF0000"/>
                </a:solidFill>
                <a:latin typeface="Times New Roman" pitchFamily="18" charset="0"/>
                <a:cs typeface="Times New Roman" pitchFamily="18" charset="0"/>
              </a:rPr>
              <a:t>UBND QUẬN LONG BIÊN</a:t>
            </a:r>
          </a:p>
          <a:p>
            <a:pPr algn="ctr"/>
            <a:r>
              <a:rPr lang="en-US" b="1" dirty="0">
                <a:solidFill>
                  <a:srgbClr val="FF0000"/>
                </a:solidFill>
                <a:latin typeface="Times New Roman" pitchFamily="18" charset="0"/>
                <a:cs typeface="Times New Roman" pitchFamily="18" charset="0"/>
              </a:rPr>
              <a:t>TRƯỜNG MẦM NON HOA HƯỚNG DƯƠNG</a:t>
            </a:r>
          </a:p>
        </p:txBody>
      </p:sp>
      <p:sp>
        <p:nvSpPr>
          <p:cNvPr id="4" name="TextBox 3"/>
          <p:cNvSpPr txBox="1"/>
          <p:nvPr/>
        </p:nvSpPr>
        <p:spPr>
          <a:xfrm>
            <a:off x="1905000" y="1752600"/>
            <a:ext cx="5519460" cy="584775"/>
          </a:xfrm>
          <a:prstGeom prst="rect">
            <a:avLst/>
          </a:prstGeom>
          <a:noFill/>
        </p:spPr>
        <p:txBody>
          <a:bodyPr wrap="none" rtlCol="0">
            <a:spAutoFit/>
          </a:bodyPr>
          <a:lstStyle/>
          <a:p>
            <a:r>
              <a:rPr lang="en-US" sz="3200" b="1" dirty="0" err="1">
                <a:solidFill>
                  <a:srgbClr val="FF0000"/>
                </a:solidFill>
                <a:latin typeface="Times New Roman" pitchFamily="18" charset="0"/>
                <a:cs typeface="Times New Roman" pitchFamily="18" charset="0"/>
              </a:rPr>
              <a:t>Lĩnh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triển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ngữ</a:t>
            </a:r>
            <a:endParaRPr lang="en-US" sz="3200" b="1" dirty="0">
              <a:solidFill>
                <a:srgbClr val="FF0000"/>
              </a:solidFill>
              <a:latin typeface="Times New Roman" pitchFamily="18" charset="0"/>
              <a:cs typeface="Times New Roman" pitchFamily="18" charset="0"/>
            </a:endParaRPr>
          </a:p>
        </p:txBody>
      </p:sp>
      <p:sp>
        <p:nvSpPr>
          <p:cNvPr id="5" name="TextBox 4"/>
          <p:cNvSpPr txBox="1"/>
          <p:nvPr/>
        </p:nvSpPr>
        <p:spPr>
          <a:xfrm>
            <a:off x="2133600" y="3505200"/>
            <a:ext cx="51816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Tác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giả</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Phan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Thị</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Thanh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Nhàn</a:t>
            </a:r>
            <a:endParaRPr lang="en-US" sz="2400" b="1" dirty="0">
              <a:solidFill>
                <a:srgbClr val="0070C0"/>
              </a:solidFill>
              <a:latin typeface="Times New Roman" pitchFamily="18" charset="0"/>
              <a:cs typeface="Times New Roman" pitchFamily="18" charset="0"/>
            </a:endParaRPr>
          </a:p>
        </p:txBody>
      </p:sp>
      <p:sp>
        <p:nvSpPr>
          <p:cNvPr id="6" name="TextBox 5"/>
          <p:cNvSpPr txBox="1"/>
          <p:nvPr/>
        </p:nvSpPr>
        <p:spPr>
          <a:xfrm>
            <a:off x="2514600" y="3962400"/>
            <a:ext cx="4328429" cy="461665"/>
          </a:xfrm>
          <a:prstGeom prst="rect">
            <a:avLst/>
          </a:prstGeom>
          <a:noFill/>
        </p:spPr>
        <p:txBody>
          <a:bodyPr wrap="none" rtlCol="0">
            <a:spAutoFit/>
          </a:bodyPr>
          <a:lstStyle/>
          <a:p>
            <a:r>
              <a:rPr lang="en-US" sz="2400" b="1" dirty="0" err="1">
                <a:solidFill>
                  <a:srgbClr val="0070C0"/>
                </a:solidFill>
                <a:latin typeface="Times New Roman" pitchFamily="18" charset="0"/>
                <a:cs typeface="Times New Roman" pitchFamily="18" charset="0"/>
              </a:rPr>
              <a:t>Lứa</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tuổi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Nhà</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trẻ</a:t>
            </a:r>
            <a:r>
              <a:rPr lang="en-US" sz="2400" b="1" dirty="0">
                <a:solidFill>
                  <a:srgbClr val="0070C0"/>
                </a:solidFill>
                <a:latin typeface="Times New Roman" pitchFamily="18" charset="0"/>
                <a:cs typeface="Times New Roman" pitchFamily="18" charset="0"/>
              </a:rPr>
              <a:t> (24-36 </a:t>
            </a:r>
            <a:r>
              <a:rPr lang="en-US" sz="2400" b="1" dirty="0" err="1">
                <a:solidFill>
                  <a:srgbClr val="0070C0"/>
                </a:solidFill>
                <a:latin typeface="Times New Roman" pitchFamily="18" charset="0"/>
                <a:cs typeface="Times New Roman" pitchFamily="18" charset="0"/>
              </a:rPr>
              <a:t>tháng</a:t>
            </a:r>
            <a:r>
              <a:rPr lang="en-US" sz="2400" b="1" dirty="0">
                <a:solidFill>
                  <a:srgbClr val="0070C0"/>
                </a:solidFill>
                <a:latin typeface="Times New Roman" pitchFamily="18" charset="0"/>
                <a:cs typeface="Times New Roman" pitchFamily="18" charset="0"/>
              </a:rPr>
              <a:t>)</a:t>
            </a:r>
          </a:p>
        </p:txBody>
      </p:sp>
      <p:sp>
        <p:nvSpPr>
          <p:cNvPr id="7" name="TextBox 6"/>
          <p:cNvSpPr txBox="1"/>
          <p:nvPr/>
        </p:nvSpPr>
        <p:spPr>
          <a:xfrm>
            <a:off x="2514600" y="4495800"/>
            <a:ext cx="4141711" cy="461665"/>
          </a:xfrm>
          <a:prstGeom prst="rect">
            <a:avLst/>
          </a:prstGeom>
          <a:noFill/>
        </p:spPr>
        <p:txBody>
          <a:bodyPr wrap="none" rtlCol="0">
            <a:spAutoFit/>
          </a:bodyPr>
          <a:lstStyle/>
          <a:p>
            <a:r>
              <a:rPr lang="en-US" sz="2400" b="1" dirty="0" err="1">
                <a:solidFill>
                  <a:srgbClr val="0070C0"/>
                </a:solidFill>
                <a:latin typeface="Times New Roman" pitchFamily="18" charset="0"/>
                <a:cs typeface="Times New Roman" pitchFamily="18" charset="0"/>
              </a:rPr>
              <a:t>Giáo</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viên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Nguyễn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Thị</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Dương</a:t>
            </a:r>
            <a:endParaRPr lang="en-US" sz="2400" b="1" dirty="0">
              <a:solidFill>
                <a:srgbClr val="0070C0"/>
              </a:solidFill>
              <a:latin typeface="Times New Roman" pitchFamily="18" charset="0"/>
              <a:cs typeface="Times New Roman" pitchFamily="18" charset="0"/>
            </a:endParaRPr>
          </a:p>
        </p:txBody>
      </p:sp>
      <p:sp>
        <p:nvSpPr>
          <p:cNvPr id="8" name="TextBox 7"/>
          <p:cNvSpPr txBox="1"/>
          <p:nvPr/>
        </p:nvSpPr>
        <p:spPr>
          <a:xfrm>
            <a:off x="3505200" y="5257800"/>
            <a:ext cx="2335896" cy="400110"/>
          </a:xfrm>
          <a:prstGeom prst="rect">
            <a:avLst/>
          </a:prstGeom>
          <a:noFill/>
        </p:spPr>
        <p:txBody>
          <a:bodyPr wrap="none" rtlCol="0">
            <a:spAutoFit/>
          </a:bodyPr>
          <a:lstStyle/>
          <a:p>
            <a:r>
              <a:rPr lang="en-US" sz="2000" b="1" dirty="0" err="1">
                <a:solidFill>
                  <a:srgbClr val="002060"/>
                </a:solidFill>
                <a:latin typeface="Times New Roman" pitchFamily="18" charset="0"/>
                <a:cs typeface="Times New Roman" pitchFamily="18" charset="0"/>
              </a:rPr>
              <a:t>Năm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học</a:t>
            </a:r>
            <a:r>
              <a:rPr lang="en-US" sz="2000" b="1" dirty="0">
                <a:solidFill>
                  <a:srgbClr val="002060"/>
                </a:solidFill>
                <a:latin typeface="Times New Roman" pitchFamily="18" charset="0"/>
                <a:cs typeface="Times New Roman" pitchFamily="18" charset="0"/>
              </a:rPr>
              <a:t> 2022-2023</a:t>
            </a:r>
          </a:p>
        </p:txBody>
      </p:sp>
      <p:sp>
        <p:nvSpPr>
          <p:cNvPr id="9" name="Rectangle 8"/>
          <p:cNvSpPr/>
          <p:nvPr/>
        </p:nvSpPr>
        <p:spPr>
          <a:xfrm>
            <a:off x="2286000" y="2438400"/>
            <a:ext cx="43765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Thơ</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Giúp</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mẹ</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allAtOnce"/>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0347" y="2967335"/>
            <a:ext cx="5061001" cy="923330"/>
          </a:xfrm>
          <a:prstGeom prst="rect">
            <a:avLst/>
          </a:prstGeom>
          <a:noFill/>
        </p:spPr>
        <p:txBody>
          <a:bodyPr wrap="none" lIns="91440" tIns="45720" rIns="91440" bIns="45720">
            <a:spAutoFit/>
          </a:bodyPr>
          <a:lstStyle/>
          <a:p>
            <a:pPr algn="ct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Bài</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thơ</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Giúp</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mẹ</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9d176cba13fda4d2688a8791fd57362.jpg"/>
          <p:cNvPicPr>
            <a:picLocks noChangeAspect="1"/>
          </p:cNvPicPr>
          <p:nvPr/>
        </p:nvPicPr>
        <p:blipFill>
          <a:blip r:embed="rId3"/>
          <a:stretch>
            <a:fillRect/>
          </a:stretch>
        </p:blipFill>
        <p:spPr>
          <a:xfrm>
            <a:off x="0" y="0"/>
            <a:ext cx="9144000" cy="6858000"/>
          </a:xfrm>
          <a:prstGeom prst="rect">
            <a:avLst/>
          </a:prstGeom>
        </p:spPr>
      </p:pic>
      <p:sp>
        <p:nvSpPr>
          <p:cNvPr id="5" name="Rectangle 4"/>
          <p:cNvSpPr/>
          <p:nvPr/>
        </p:nvSpPr>
        <p:spPr>
          <a:xfrm>
            <a:off x="762000" y="2133600"/>
            <a:ext cx="6910866" cy="707886"/>
          </a:xfrm>
          <a:prstGeom prst="rect">
            <a:avLst/>
          </a:prstGeom>
        </p:spPr>
        <p:txBody>
          <a:bodyPr wrap="none">
            <a:spAutoFit/>
          </a:bodyPr>
          <a:lstStyle/>
          <a:p>
            <a:pPr lvl="0" fontAlgn="base">
              <a:spcBef>
                <a:spcPct val="0"/>
              </a:spcBef>
              <a:spcAft>
                <a:spcPct val="0"/>
              </a:spcAft>
            </a:pPr>
            <a:r>
              <a:rPr lang="en-US" sz="4000" b="1" dirty="0" err="1">
                <a:solidFill>
                  <a:srgbClr val="FF0000"/>
                </a:solidFill>
                <a:latin typeface="Times New Roman" pitchFamily="18" charset="0"/>
                <a:ea typeface="Times New Roman" pitchFamily="18" charset="0"/>
                <a:cs typeface="Times New Roman" pitchFamily="18" charset="0"/>
              </a:rPr>
              <a:t>Bài</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thơ</a:t>
            </a:r>
            <a:r>
              <a:rPr lang="en-US" sz="4000" b="1" dirty="0">
                <a:solidFill>
                  <a:srgbClr val="FF0000"/>
                </a:solidFill>
                <a:latin typeface="Times New Roman" pitchFamily="18" charset="0"/>
                <a:ea typeface="Times New Roman" pitchFamily="18" charset="0"/>
                <a:cs typeface="Times New Roman" pitchFamily="18" charset="0"/>
              </a:rPr>
              <a:t> “ </a:t>
            </a:r>
            <a:r>
              <a:rPr lang="en-US" sz="4000" b="1" dirty="0" err="1">
                <a:solidFill>
                  <a:srgbClr val="FF0000"/>
                </a:solidFill>
                <a:latin typeface="Times New Roman" pitchFamily="18" charset="0"/>
                <a:ea typeface="Times New Roman" pitchFamily="18" charset="0"/>
                <a:cs typeface="Times New Roman" pitchFamily="18" charset="0"/>
              </a:rPr>
              <a:t>Giúp</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mẹ</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có</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ai</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nào</a:t>
            </a:r>
            <a:r>
              <a:rPr lang="en-US" sz="4000" b="1" dirty="0">
                <a:solidFill>
                  <a:srgbClr val="FF0000"/>
                </a:solidFill>
                <a:latin typeface="Times New Roman" pitchFamily="18" charset="0"/>
                <a:ea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pic>
        <p:nvPicPr>
          <p:cNvPr id="8" name="FILE_20211202_205804_Thoại 003.m4a">
            <a:hlinkClick r:id="" action="ppaction://media"/>
          </p:cNvPr>
          <p:cNvPicPr>
            <a:picLocks noRot="1" noChangeAspect="1"/>
          </p:cNvPicPr>
          <p:nvPr>
            <a:audioFile r:link="rId1"/>
          </p:nvPr>
        </p:nvPicPr>
        <p:blipFill>
          <a:blip r:embed="rId4"/>
          <a:stretch>
            <a:fillRect/>
          </a:stretch>
        </p:blipFill>
        <p:spPr>
          <a:xfrm>
            <a:off x="228600" y="6324600"/>
            <a:ext cx="304800" cy="304800"/>
          </a:xfrm>
          <a:prstGeom prst="rect">
            <a:avLst/>
          </a:prstGeom>
        </p:spPr>
      </p:pic>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powerpoint2-1.jpg"/>
          <p:cNvPicPr>
            <a:picLocks noChangeAspect="1"/>
          </p:cNvPicPr>
          <p:nvPr/>
        </p:nvPicPr>
        <p:blipFill>
          <a:blip r:embed="rId3"/>
          <a:stretch>
            <a:fillRect/>
          </a:stretch>
        </p:blipFill>
        <p:spPr>
          <a:xfrm>
            <a:off x="0" y="0"/>
            <a:ext cx="9144000" cy="6858000"/>
          </a:xfrm>
          <a:prstGeom prst="rect">
            <a:avLst/>
          </a:prstGeom>
        </p:spPr>
      </p:pic>
      <p:pic>
        <p:nvPicPr>
          <p:cNvPr id="9" name="Picture 8" descr="z2986802991464_b716a923801624c8381bd29a48f30cd5.jpg"/>
          <p:cNvPicPr>
            <a:picLocks noChangeAspect="1"/>
          </p:cNvPicPr>
          <p:nvPr/>
        </p:nvPicPr>
        <p:blipFill>
          <a:blip r:embed="rId4"/>
          <a:srcRect l="24167" r="43333" b="48288"/>
          <a:stretch>
            <a:fillRect/>
          </a:stretch>
        </p:blipFill>
        <p:spPr>
          <a:xfrm>
            <a:off x="914400" y="3124200"/>
            <a:ext cx="3641078" cy="2819400"/>
          </a:xfrm>
          <a:prstGeom prst="ellipse">
            <a:avLst/>
          </a:prstGeom>
          <a:ln>
            <a:noFill/>
          </a:ln>
          <a:effectLst>
            <a:softEdge rad="112500"/>
          </a:effectLst>
        </p:spPr>
      </p:pic>
      <p:pic>
        <p:nvPicPr>
          <p:cNvPr id="10" name="Picture 9" descr="z2986803010949_7736c4a9e96946ea488086fdeee393d3.jpg"/>
          <p:cNvPicPr>
            <a:picLocks noChangeAspect="1"/>
          </p:cNvPicPr>
          <p:nvPr/>
        </p:nvPicPr>
        <p:blipFill>
          <a:blip r:embed="rId5"/>
          <a:srcRect l="31667" t="17464" r="46666" b="5477"/>
          <a:stretch>
            <a:fillRect/>
          </a:stretch>
        </p:blipFill>
        <p:spPr>
          <a:xfrm>
            <a:off x="3962400" y="228600"/>
            <a:ext cx="2590800" cy="3429000"/>
          </a:xfrm>
          <a:prstGeom prst="ellipse">
            <a:avLst/>
          </a:prstGeom>
          <a:ln>
            <a:noFill/>
          </a:ln>
          <a:effectLst>
            <a:softEdge rad="112500"/>
          </a:effectLst>
        </p:spPr>
      </p:pic>
      <p:pic>
        <p:nvPicPr>
          <p:cNvPr id="11" name="Picture 10" descr="z2986803014402_1b649175e4150df3426b47d3943614d9.jpg"/>
          <p:cNvPicPr>
            <a:picLocks noChangeAspect="1"/>
          </p:cNvPicPr>
          <p:nvPr/>
        </p:nvPicPr>
        <p:blipFill>
          <a:blip r:embed="rId6"/>
          <a:srcRect l="49166" t="56852" r="25000" b="-4815"/>
          <a:stretch>
            <a:fillRect/>
          </a:stretch>
        </p:blipFill>
        <p:spPr>
          <a:xfrm>
            <a:off x="5715000" y="3276600"/>
            <a:ext cx="3048000" cy="2753032"/>
          </a:xfrm>
          <a:prstGeom prst="ellipse">
            <a:avLst/>
          </a:prstGeom>
          <a:ln>
            <a:noFill/>
          </a:ln>
          <a:effectLst>
            <a:softEdge rad="112500"/>
          </a:effectLst>
        </p:spPr>
      </p:pic>
      <p:pic>
        <p:nvPicPr>
          <p:cNvPr id="7" name="FILE_20211202_211450_Ai.m4a">
            <a:hlinkClick r:id="" action="ppaction://media"/>
          </p:cNvPr>
          <p:cNvPicPr>
            <a:picLocks noRot="1" noChangeAspect="1"/>
          </p:cNvPicPr>
          <p:nvPr>
            <a:audioFile r:link="rId1"/>
          </p:nvPr>
        </p:nvPicPr>
        <p:blipFill>
          <a:blip r:embed="rId7"/>
          <a:stretch>
            <a:fillRect/>
          </a:stretch>
        </p:blipFill>
        <p:spPr>
          <a:xfrm>
            <a:off x="4419600" y="3276600"/>
            <a:ext cx="304800" cy="304800"/>
          </a:xfrm>
          <a:prstGeom prst="rect">
            <a:avLst/>
          </a:prstGeom>
        </p:spPr>
      </p:pic>
    </p:spTree>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5022_f06dc2023a0840796f6abe756d810833.jpg"/>
          <p:cNvPicPr>
            <a:picLocks noChangeAspect="1"/>
          </p:cNvPicPr>
          <p:nvPr/>
        </p:nvPicPr>
        <p:blipFill>
          <a:blip r:embed="rId3"/>
          <a:srcRect l="7500" r="6667"/>
          <a:stretch>
            <a:fillRect/>
          </a:stretch>
        </p:blipFill>
        <p:spPr>
          <a:xfrm>
            <a:off x="0" y="0"/>
            <a:ext cx="9144000" cy="6858000"/>
          </a:xfrm>
          <a:prstGeom prst="rect">
            <a:avLst/>
          </a:prstGeom>
        </p:spPr>
      </p:pic>
      <p:pic>
        <p:nvPicPr>
          <p:cNvPr id="3" name="FILE_20211202_212644_Cv.m4a">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0799_d327fd7b513fc7652a405b45d96af84c.jpg"/>
          <p:cNvPicPr>
            <a:picLocks noChangeAspect="1"/>
          </p:cNvPicPr>
          <p:nvPr/>
        </p:nvPicPr>
        <p:blipFill>
          <a:blip r:embed="rId2"/>
          <a:srcRect l="7500" r="7500"/>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photo-850790312-612x612.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95400" y="1676400"/>
            <a:ext cx="6324600" cy="2308324"/>
          </a:xfrm>
          <a:prstGeom prst="rect">
            <a:avLst/>
          </a:prstGeom>
          <a:noFill/>
        </p:spPr>
        <p:txBody>
          <a:bodyPr wrap="square" lIns="91440" tIns="45720" rIns="91440" bIns="45720">
            <a:spAutoFit/>
          </a:bodyPr>
          <a:lstStyle/>
          <a:p>
            <a:pPr algn="ct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Thấy</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con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biết</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giúp</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đỡ</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bố</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mẹ</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bố</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mẹ</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khen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bạn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nhỏ</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như</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thế</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nào</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nhỉ</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en-nhien.jpg"/>
          <p:cNvPicPr>
            <a:picLocks noChangeAspect="1"/>
          </p:cNvPicPr>
          <p:nvPr/>
        </p:nvPicPr>
        <p:blipFill>
          <a:blip r:embed="rId2"/>
          <a:srcRect l="4762" t="7936"/>
          <a:stretch>
            <a:fillRect/>
          </a:stretch>
        </p:blipFill>
        <p:spPr>
          <a:xfrm>
            <a:off x="0" y="0"/>
            <a:ext cx="9144000" cy="6858000"/>
          </a:xfrm>
          <a:prstGeom prst="rect">
            <a:avLst/>
          </a:prstGeom>
        </p:spPr>
      </p:pic>
      <p:sp>
        <p:nvSpPr>
          <p:cNvPr id="5" name="Rectangle 4"/>
          <p:cNvSpPr/>
          <p:nvPr/>
        </p:nvSpPr>
        <p:spPr>
          <a:xfrm>
            <a:off x="533400" y="1524000"/>
            <a:ext cx="4495800"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Bố</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mẹ</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vui</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cười</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khen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bạn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nhỏ</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ngoan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quá</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descr="z2986802991464_b716a923801624c8381bd29a48f30cd5 (1).jpg"/>
          <p:cNvPicPr>
            <a:picLocks noChangeAspect="1"/>
          </p:cNvPicPr>
          <p:nvPr/>
        </p:nvPicPr>
        <p:blipFill>
          <a:blip r:embed="rId3"/>
          <a:srcRect l="22500" t="7190" r="28333"/>
          <a:stretch>
            <a:fillRect/>
          </a:stretch>
        </p:blipFill>
        <p:spPr>
          <a:xfrm>
            <a:off x="4648200" y="1066800"/>
            <a:ext cx="4495800" cy="41299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8625_71c48e8bd301fbfa5eeff73cddc292eb.jpg"/>
          <p:cNvPicPr>
            <a:picLocks noChangeAspect="1"/>
          </p:cNvPicPr>
          <p:nvPr/>
        </p:nvPicPr>
        <p:blipFill>
          <a:blip r:embed="rId3"/>
          <a:srcRect l="7500" r="6667"/>
          <a:stretch>
            <a:fillRect/>
          </a:stretch>
        </p:blipFill>
        <p:spPr>
          <a:xfrm>
            <a:off x="0" y="0"/>
            <a:ext cx="9144000" cy="6858000"/>
          </a:xfrm>
          <a:prstGeom prst="rect">
            <a:avLst/>
          </a:prstGeom>
        </p:spPr>
      </p:pic>
      <p:pic>
        <p:nvPicPr>
          <p:cNvPr id="3" name="FILE_20211202_213444_Học.m4a">
            <a:hlinkClick r:id="" action="ppaction://media"/>
          </p:cNvPr>
          <p:cNvPicPr>
            <a:picLocks noRot="1" noChangeAspect="1"/>
          </p:cNvPicPr>
          <p:nvPr>
            <a:audioFile r:link="rId1"/>
          </p:nvPr>
        </p:nvPicPr>
        <p:blipFill>
          <a:blip r:embed="rId4"/>
          <a:stretch>
            <a:fillRect/>
          </a:stretch>
        </p:blipFill>
        <p:spPr>
          <a:xfrm>
            <a:off x="2286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ình-nền-PP-dễ-thương.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95400" y="1219200"/>
            <a:ext cx="7086600" cy="3416320"/>
          </a:xfrm>
          <a:prstGeom prst="rect">
            <a:avLst/>
          </a:prstGeom>
        </p:spPr>
        <p:txBody>
          <a:bodyPr wrap="square">
            <a:spAutoFit/>
          </a:bodyPr>
          <a:lstStyle/>
          <a:p>
            <a:pPr algn="ct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con ở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giúp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đứa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lớn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lớp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nhé</a:t>
            </a:r>
            <a:r>
              <a:rPr lang="en-US" sz="3600" b="1" dirty="0">
                <a:solidFill>
                  <a:srgbClr val="FF0000"/>
                </a:solidFill>
                <a:latin typeface="Times New Roman" pitchFamily="18" charset="0"/>
                <a:cs typeface="Times New Roman" pitchFamily="18" charset="0"/>
              </a:rPr>
              <a:t>!</a:t>
            </a:r>
          </a:p>
        </p:txBody>
      </p:sp>
      <p:sp>
        <p:nvSpPr>
          <p:cNvPr id="5" name="Rectangle 4"/>
          <p:cNvSpPr/>
          <p:nvPr/>
        </p:nvSpPr>
        <p:spPr>
          <a:xfrm>
            <a:off x="3276600" y="228600"/>
            <a:ext cx="26997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Giáo</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dục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lt">
                                    <p:tmPct val="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4800"/>
            <a:ext cx="506100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a:ln/>
                <a:solidFill>
                  <a:srgbClr val="FF0000"/>
                </a:solidFill>
                <a:effectLst/>
              </a:rPr>
              <a:t>Bài</a:t>
            </a:r>
            <a:r>
              <a:rPr lang="en-US" sz="5400" b="1" cap="none" spc="0" dirty="0">
                <a:ln/>
                <a:solidFill>
                  <a:srgbClr val="FF0000"/>
                </a:solidFill>
                <a:effectLst/>
              </a:rPr>
              <a:t> </a:t>
            </a:r>
            <a:r>
              <a:rPr lang="en-US" sz="5400" b="1" cap="none" spc="0" dirty="0" err="1">
                <a:ln/>
                <a:solidFill>
                  <a:srgbClr val="FF0000"/>
                </a:solidFill>
                <a:effectLst/>
              </a:rPr>
              <a:t>thơ</a:t>
            </a:r>
            <a:r>
              <a:rPr lang="en-US" sz="5400" b="1" cap="none" spc="0" dirty="0">
                <a:ln/>
                <a:solidFill>
                  <a:srgbClr val="FF0000"/>
                </a:solidFill>
                <a:effectLst/>
              </a:rPr>
              <a:t>: </a:t>
            </a:r>
            <a:r>
              <a:rPr lang="en-US" sz="5400" b="1" cap="none" spc="0" dirty="0" err="1">
                <a:ln/>
                <a:solidFill>
                  <a:srgbClr val="FF0000"/>
                </a:solidFill>
                <a:effectLst/>
              </a:rPr>
              <a:t>Giúp</a:t>
            </a:r>
            <a:r>
              <a:rPr lang="en-US" sz="5400" b="1" cap="none" spc="0" dirty="0">
                <a:ln/>
                <a:solidFill>
                  <a:srgbClr val="FF0000"/>
                </a:solidFill>
                <a:effectLst/>
              </a:rPr>
              <a:t> </a:t>
            </a:r>
            <a:r>
              <a:rPr lang="en-US" sz="5400" b="1" cap="none" spc="0" dirty="0" err="1">
                <a:ln/>
                <a:solidFill>
                  <a:srgbClr val="FF0000"/>
                </a:solidFill>
                <a:effectLst/>
              </a:rPr>
              <a:t>mẹ</a:t>
            </a:r>
            <a:endParaRPr lang="en-US" sz="5400" b="1" cap="none" spc="0" dirty="0">
              <a:ln/>
              <a:solidFill>
                <a:srgbClr val="FF000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59988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hát</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Bé</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quét</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nhà</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6221575"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hát</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Cả</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nhà</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thương</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nhau</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 (1).png"/>
          <p:cNvPicPr>
            <a:picLocks noChangeAspect="1"/>
          </p:cNvPicPr>
          <p:nvPr/>
        </p:nvPicPr>
        <p:blipFill>
          <a:blip r:embed="rId2"/>
          <a:stretch>
            <a:fillRect/>
          </a:stretch>
        </p:blipFill>
        <p:spPr>
          <a:xfrm>
            <a:off x="0" y="0"/>
            <a:ext cx="9152938" cy="6858000"/>
          </a:xfrm>
          <a:prstGeom prst="rect">
            <a:avLst/>
          </a:prstGeom>
        </p:spPr>
      </p:pic>
      <p:sp>
        <p:nvSpPr>
          <p:cNvPr id="4" name="TextBox 3"/>
          <p:cNvSpPr txBox="1"/>
          <p:nvPr/>
        </p:nvSpPr>
        <p:spPr>
          <a:xfrm>
            <a:off x="2514600" y="2743200"/>
            <a:ext cx="6165470" cy="1938992"/>
          </a:xfrm>
          <a:prstGeom prst="rect">
            <a:avLst/>
          </a:prstGeom>
          <a:noFill/>
        </p:spPr>
        <p:txBody>
          <a:bodyPr wrap="none" rtlCol="0">
            <a:spAutoFit/>
          </a:bodyPr>
          <a:lstStyle/>
          <a:p>
            <a:r>
              <a:rPr lang="en-US" sz="4000" b="1" dirty="0" err="1">
                <a:solidFill>
                  <a:srgbClr val="0070C0"/>
                </a:solidFill>
                <a:latin typeface="Times New Roman" pitchFamily="18" charset="0"/>
                <a:cs typeface="Times New Roman" pitchFamily="18" charset="0"/>
              </a:rPr>
              <a:t>Các</a:t>
            </a:r>
            <a:r>
              <a:rPr lang="en-US" sz="4000" b="1" dirty="0">
                <a:solidFill>
                  <a:srgbClr val="0070C0"/>
                </a:solidFill>
                <a:latin typeface="Times New Roman" pitchFamily="18" charset="0"/>
                <a:cs typeface="Times New Roman" pitchFamily="18" charset="0"/>
              </a:rPr>
              <a:t> con </a:t>
            </a:r>
            <a:r>
              <a:rPr lang="en-US" sz="4000" b="1" dirty="0" err="1">
                <a:solidFill>
                  <a:srgbClr val="0070C0"/>
                </a:solidFill>
                <a:latin typeface="Times New Roman" pitchFamily="18" charset="0"/>
                <a:cs typeface="Times New Roman" pitchFamily="18" charset="0"/>
              </a:rPr>
              <a:t>vừa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bài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gì</a:t>
            </a:r>
            <a:r>
              <a:rPr lang="en-US" sz="4000" b="1" dirty="0">
                <a:solidFill>
                  <a:srgbClr val="0070C0"/>
                </a:solidFill>
                <a:latin typeface="Times New Roman" pitchFamily="18" charset="0"/>
                <a:cs typeface="Times New Roman" pitchFamily="18" charset="0"/>
              </a:rPr>
              <a:t>?</a:t>
            </a:r>
          </a:p>
          <a:p>
            <a:pPr algn="ctr"/>
            <a:r>
              <a:rPr lang="en-US" sz="4000" b="1" dirty="0" err="1">
                <a:solidFill>
                  <a:srgbClr val="0070C0"/>
                </a:solidFill>
                <a:latin typeface="Times New Roman" pitchFamily="18" charset="0"/>
                <a:cs typeface="Times New Roman" pitchFamily="18" charset="0"/>
              </a:rPr>
              <a:t>Của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tác</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giả</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nào</a:t>
            </a:r>
            <a:r>
              <a:rPr lang="en-US" sz="4000" b="1" dirty="0">
                <a:solidFill>
                  <a:srgbClr val="0070C0"/>
                </a:solidFill>
                <a:latin typeface="Times New Roman" pitchFamily="18" charset="0"/>
                <a:cs typeface="Times New Roman" pitchFamily="18" charset="0"/>
              </a:rPr>
              <a:t>?</a:t>
            </a:r>
          </a:p>
          <a:p>
            <a:endParaRPr lang="en-US" sz="4000" b="1" dirty="0">
              <a:solidFill>
                <a:srgbClr val="0070C0"/>
              </a:solidFill>
              <a:latin typeface="Times New Roman" pitchFamily="18" charset="0"/>
              <a:cs typeface="Times New Roman" pitchFamily="18"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nh-nen-cho-powerpoint-bau-troi-va-khinh-khi-cau_09271685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0" y="1295400"/>
            <a:ext cx="4724400" cy="769441"/>
          </a:xfrm>
          <a:prstGeom prst="rect">
            <a:avLst/>
          </a:prstGeom>
          <a:noFill/>
        </p:spPr>
        <p:txBody>
          <a:bodyPr wrap="square" rtlCol="0">
            <a:spAutoFit/>
          </a:bodyPr>
          <a:lstStyle/>
          <a:p>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Bài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hát</a:t>
            </a:r>
            <a:r>
              <a:rPr lang="en-US" sz="4400" b="1" dirty="0">
                <a:solidFill>
                  <a:srgbClr val="FF0000"/>
                </a:solidFill>
                <a:latin typeface="Times New Roman" pitchFamily="18" charset="0"/>
                <a:cs typeface="Times New Roman" pitchFamily="18" charset="0"/>
              </a:rPr>
              <a:t>:</a:t>
            </a:r>
          </a:p>
        </p:txBody>
      </p:sp>
      <p:pic>
        <p:nvPicPr>
          <p:cNvPr id="8" name="Picture 7" descr="maxresdefault.jpg"/>
          <p:cNvPicPr>
            <a:picLocks noChangeAspect="1"/>
          </p:cNvPicPr>
          <p:nvPr/>
        </p:nvPicPr>
        <p:blipFill>
          <a:blip r:embed="rId3"/>
          <a:stretch>
            <a:fillRect/>
          </a:stretch>
        </p:blipFill>
        <p:spPr>
          <a:xfrm>
            <a:off x="381000" y="2209800"/>
            <a:ext cx="4876800" cy="43243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5334000" y="2667000"/>
            <a:ext cx="3429718" cy="1631216"/>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p>
          <a:p>
            <a:endParaRPr lang="en-US" sz="2800" b="1" dirty="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Hà</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Đức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Hậu</a:t>
            </a:r>
            <a:endParaRPr lang="en-US" sz="4400" b="1" dirty="0">
              <a:solidFill>
                <a:srgbClr val="FF0000"/>
              </a:solidFill>
              <a:latin typeface="Times New Roman" pitchFamily="18" charset="0"/>
              <a:cs typeface="Times New Roman" pitchFamily="18" charset="0"/>
            </a:endParaRP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hinh-nen-mam-non-thieu-nhi-dang-yeu.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381000" y="2362200"/>
            <a:ext cx="6019597" cy="830997"/>
          </a:xfrm>
          <a:prstGeom prst="rect">
            <a:avLst/>
          </a:prstGeom>
        </p:spPr>
        <p:txBody>
          <a:bodyPr wrap="none">
            <a:spAutoFit/>
          </a:bodyPr>
          <a:lstStyle/>
          <a:p>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Bài</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hát</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nói</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về</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điều</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gì</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a:t>
            </a: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nh-nen-powerpoint-cute-scaled.jpg"/>
          <p:cNvPicPr>
            <a:picLocks noChangeAspect="1"/>
          </p:cNvPicPr>
          <p:nvPr/>
        </p:nvPicPr>
        <p:blipFill>
          <a:blip r:embed="rId7"/>
          <a:stretch>
            <a:fillRect/>
          </a:stretch>
        </p:blipFill>
        <p:spPr>
          <a:xfrm>
            <a:off x="0" y="0"/>
            <a:ext cx="9144000" cy="6858000"/>
          </a:xfrm>
          <a:prstGeom prst="rect">
            <a:avLst/>
          </a:prstGeom>
        </p:spPr>
      </p:pic>
      <p:pic>
        <p:nvPicPr>
          <p:cNvPr id="39" name="Audio 38">
            <a:hlinkClick r:id="" action="ppaction://media"/>
            <a:extLst>
              <a:ext uri="{FF2B5EF4-FFF2-40B4-BE49-F238E27FC236}">
                <a16:creationId xmlns:a16="http://schemas.microsoft.com/office/drawing/2014/main" id="{78D62E1B-0A70-429A-847B-876E40E2291E}"/>
              </a:ext>
            </a:extLst>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585200" y="6299200"/>
            <a:ext cx="406400" cy="406400"/>
          </a:xfrm>
          <a:prstGeom prst="rect">
            <a:avLst/>
          </a:prstGeom>
        </p:spPr>
      </p:pic>
      <p:sp>
        <p:nvSpPr>
          <p:cNvPr id="16" name="Rectangle 15"/>
          <p:cNvSpPr/>
          <p:nvPr/>
        </p:nvSpPr>
        <p:spPr>
          <a:xfrm>
            <a:off x="457200" y="457200"/>
            <a:ext cx="8153400" cy="707886"/>
          </a:xfrm>
          <a:prstGeom prst="rect">
            <a:avLst/>
          </a:prstGeom>
        </p:spPr>
        <p:txBody>
          <a:bodyPr wrap="square">
            <a:spAutoFit/>
          </a:bodyPr>
          <a:lstStyle/>
          <a:p>
            <a:endParaRPr lang="en-US" sz="4000" b="1" dirty="0">
              <a:solidFill>
                <a:srgbClr val="002060"/>
              </a:solidFill>
              <a:latin typeface="Times New Roman" pitchFamily="18" charset="0"/>
              <a:cs typeface="Times New Roman" pitchFamily="18" charset="0"/>
            </a:endParaRPr>
          </a:p>
        </p:txBody>
      </p:sp>
      <p:sp>
        <p:nvSpPr>
          <p:cNvPr id="17" name="Rectangle 16"/>
          <p:cNvSpPr/>
          <p:nvPr/>
        </p:nvSpPr>
        <p:spPr>
          <a:xfrm>
            <a:off x="1676400" y="2362200"/>
            <a:ext cx="6172200" cy="3046988"/>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Từ những sợi rơm vàng qua bàn tay khéo léo của bà đã trở thành những cái chổi rất đẹp. Chổi to bà quét sân kho, chổi nhỏ bà để dành bé chăm lo quét nhà để nhà cửa lúc nào cũng sạch </a:t>
            </a:r>
            <a:r>
              <a:rPr lang="en-US" sz="3200" b="1" dirty="0" err="1">
                <a:solidFill>
                  <a:srgbClr val="FF0000"/>
                </a:solidFill>
                <a:latin typeface="Times New Roman" pitchFamily="18" charset="0"/>
                <a:cs typeface="Times New Roman" pitchFamily="18" charset="0"/>
              </a:rPr>
              <a:t>sẽ</a:t>
            </a:r>
            <a:r>
              <a:rPr lang="vi-VN" sz="3200" b="1" dirty="0">
                <a:solidFill>
                  <a:srgbClr val="FF0000"/>
                </a:solidFill>
                <a:latin typeface="Times New Roman" pitchFamily="18" charset="0"/>
                <a:cs typeface="Times New Roman" pitchFamily="18" charset="0"/>
              </a:rPr>
              <a:t> đấy.</a:t>
            </a:r>
            <a:endParaRPr lang="en-US" sz="3200" b="1" dirty="0">
              <a:solidFill>
                <a:srgbClr val="FF0000"/>
              </a:solidFill>
              <a:latin typeface="Times New Roman" pitchFamily="18" charset="0"/>
              <a:cs typeface="Times New Roman" pitchFamily="18" charset="0"/>
            </a:endParaRPr>
          </a:p>
        </p:txBody>
      </p:sp>
      <p:sp>
        <p:nvSpPr>
          <p:cNvPr id="10" name="Rectangle 9"/>
          <p:cNvSpPr/>
          <p:nvPr/>
        </p:nvSpPr>
        <p:spPr>
          <a:xfrm>
            <a:off x="3200400" y="990600"/>
            <a:ext cx="2784738"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Nội</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dung</a:t>
            </a:r>
          </a:p>
        </p:txBody>
      </p:sp>
      <p:pic>
        <p:nvPicPr>
          <p:cNvPr id="7" name="~PP803.WAV">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8696325" y="6410325"/>
            <a:ext cx="304800" cy="304800"/>
          </a:xfrm>
          <a:prstGeom prst="rect">
            <a:avLst/>
          </a:prstGeom>
        </p:spPr>
      </p:pic>
    </p:spTree>
    <p:custDataLst>
      <p:tags r:id="rId1"/>
    </p:custDataLst>
  </p:cSld>
  <p:clrMapOvr>
    <a:masterClrMapping/>
  </p:clrMapOvr>
  <p:transition spd="slow"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39"/>
                </p:tgtEl>
              </p:cMediaNode>
            </p:audio>
            <p:audio>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7491518638_1905159c3e1ff6b623b92460566c76c4.jpg"/>
          <p:cNvPicPr>
            <a:picLocks noChangeAspect="1"/>
          </p:cNvPicPr>
          <p:nvPr/>
        </p:nvPicPr>
        <p:blipFill>
          <a:blip r:embed="rId4"/>
          <a:srcRect l="7500" r="7500"/>
          <a:stretch>
            <a:fillRect/>
          </a:stretch>
        </p:blipFill>
        <p:spPr>
          <a:xfrm>
            <a:off x="304800" y="228600"/>
            <a:ext cx="8534400" cy="640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P2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96325" y="6410325"/>
            <a:ext cx="304800" cy="304800"/>
          </a:xfrm>
          <a:prstGeom prst="rect">
            <a:avLst/>
          </a:prstGeom>
        </p:spPr>
      </p:pic>
    </p:spTree>
  </p:cSld>
  <p:clrMapOvr>
    <a:masterClrMapping/>
  </p:clrMapOvr>
  <p:transition advTm="2141"/>
  <p:timing>
    <p:tnLst>
      <p:par>
        <p:cTn id="1" dur="indefinite" restart="never" nodeType="tmRoot">
          <p:childTnLst>
            <p:audio>
              <p:cMediaNode showWhenStopped="0">
                <p:cTn id="2"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13085_bcc207330e089e68fd145d6ee77f48f3.jpg"/>
          <p:cNvPicPr>
            <a:picLocks noChangeAspect="1"/>
          </p:cNvPicPr>
          <p:nvPr/>
        </p:nvPicPr>
        <p:blipFill>
          <a:blip r:embed="rId4"/>
          <a:srcRect l="8098" r="7500"/>
          <a:stretch>
            <a:fillRect/>
          </a:stretch>
        </p:blipFill>
        <p:spPr>
          <a:xfrm>
            <a:off x="0" y="0"/>
            <a:ext cx="9144000" cy="6858000"/>
          </a:xfrm>
          <a:prstGeom prst="rect">
            <a:avLst/>
          </a:prstGeom>
        </p:spPr>
      </p:pic>
      <p:pic>
        <p:nvPicPr>
          <p:cNvPr id="3" name="FILE_20211202_205347_Thoại 001.m4a">
            <a:hlinkClick r:id="" action="ppaction://media"/>
          </p:cNvPr>
          <p:cNvPicPr>
            <a:picLocks noRot="1" noChangeAspect="1"/>
          </p:cNvPicPr>
          <p:nvPr>
            <a:audioFile r:link="rId1"/>
          </p:nvPr>
        </p:nvPicPr>
        <p:blipFill>
          <a:blip r:embed="rId5"/>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29587_171b7e8473c8f5ed5a3ed0ada2c83680.jpg"/>
          <p:cNvPicPr>
            <a:picLocks noChangeAspect="1"/>
          </p:cNvPicPr>
          <p:nvPr/>
        </p:nvPicPr>
        <p:blipFill>
          <a:blip r:embed="rId3"/>
          <a:srcRect l="7500" r="7499"/>
          <a:stretch>
            <a:fillRect/>
          </a:stretch>
        </p:blipFill>
        <p:spPr>
          <a:xfrm>
            <a:off x="0" y="0"/>
            <a:ext cx="9144000" cy="6858000"/>
          </a:xfrm>
          <a:prstGeom prst="rect">
            <a:avLst/>
          </a:prstGeom>
        </p:spPr>
      </p:pic>
      <p:pic>
        <p:nvPicPr>
          <p:cNvPr id="3" name="FILE_20211202_205601_Thoại 002.m4a">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236</Words>
  <Application>Microsoft Office PowerPoint</Application>
  <PresentationFormat>On-screen Show (4:3)</PresentationFormat>
  <Paragraphs>29</Paragraphs>
  <Slides>20</Slides>
  <Notes>1</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Vũ Thị Ngọc Anh</cp:lastModifiedBy>
  <cp:revision>54</cp:revision>
  <dcterms:created xsi:type="dcterms:W3CDTF">2021-12-01T15:36:58Z</dcterms:created>
  <dcterms:modified xsi:type="dcterms:W3CDTF">2023-03-29T15:49:00Z</dcterms:modified>
</cp:coreProperties>
</file>