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4" autoAdjust="0"/>
  </p:normalViewPr>
  <p:slideViewPr>
    <p:cSldViewPr>
      <p:cViewPr varScale="1">
        <p:scale>
          <a:sx n="89" d="100"/>
          <a:sy n="89" d="100"/>
        </p:scale>
        <p:origin x="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1D5BF-9217-4895-80C0-B073BCBA36C6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47B9-F6EC-45F9-8D52-7E208A1FE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47B9-F6EC-45F9-8D52-7E208A1FEC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1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47B9-F6EC-45F9-8D52-7E208A1FEC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47B9-F6EC-45F9-8D52-7E208A1FEC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47B9-F6EC-45F9-8D52-7E208A1FEC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47B9-F6EC-45F9-8D52-7E208A1FEC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9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847B9-F6EC-45F9-8D52-7E208A1FEC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3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1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5855-092A-453A-8C44-E992A38DAA8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A32-D6F7-4A07-8D2E-BDCA91DBF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88970" y="2967335"/>
            <a:ext cx="3166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texte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498858"/>
            <a:ext cx="9296400" cy="7413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2513" y="35116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UỶ</a:t>
            </a:r>
            <a:r>
              <a:rPr lang="en-US" sz="2400" b="1" dirty="0" smtClean="0">
                <a:solidFill>
                  <a:srgbClr val="FF0000"/>
                </a:solidFill>
              </a:rPr>
              <a:t> BAN </a:t>
            </a:r>
            <a:r>
              <a:rPr lang="en-US" sz="2400" b="1" dirty="0" err="1" smtClean="0">
                <a:solidFill>
                  <a:srgbClr val="FF0000"/>
                </a:solidFill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QUẬN</a:t>
            </a:r>
            <a:r>
              <a:rPr lang="en-US" sz="2400" b="1" dirty="0" smtClean="0">
                <a:solidFill>
                  <a:srgbClr val="FF0000"/>
                </a:solidFill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</a:rPr>
              <a:t>BIÊN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737644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MẦM</a:t>
            </a:r>
            <a:r>
              <a:rPr lang="en-US" sz="2400" b="1" dirty="0" smtClean="0">
                <a:solidFill>
                  <a:srgbClr val="FF0000"/>
                </a:solidFill>
              </a:rPr>
              <a:t> NON </a:t>
            </a:r>
            <a:r>
              <a:rPr lang="en-US" sz="2400" b="1" dirty="0" err="1" smtClean="0">
                <a:solidFill>
                  <a:srgbClr val="FF0000"/>
                </a:solidFill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DƯƠNG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37143"/>
            <a:ext cx="1219200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85913" y="2705022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LĨNH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VỰC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KHÁM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PHÁ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KHOA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HỌC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6238" y="320037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ĐỀ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TÀI:KHÁM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PHÁ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MỘT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SỐ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LOẠI</a:t>
            </a:r>
            <a:r>
              <a:rPr lang="en-US" sz="2000" b="1" dirty="0" smtClean="0">
                <a:solidFill>
                  <a:srgbClr val="0070C0"/>
                </a:solidFill>
              </a:rPr>
              <a:t> RAU </a:t>
            </a:r>
            <a:r>
              <a:rPr lang="en-US" sz="2000" b="1" dirty="0" err="1" smtClean="0">
                <a:solidFill>
                  <a:srgbClr val="0070C0"/>
                </a:solidFill>
              </a:rPr>
              <a:t>CỦ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QUẢ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9386" y="3916670"/>
            <a:ext cx="51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hiện:Nguyễn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Nụ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430106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Thời</a:t>
            </a:r>
            <a:r>
              <a:rPr lang="en-US" b="1" dirty="0" smtClean="0"/>
              <a:t> </a:t>
            </a:r>
            <a:r>
              <a:rPr lang="en-US" b="1" dirty="0" err="1" smtClean="0"/>
              <a:t>gian:30-35</a:t>
            </a:r>
            <a:r>
              <a:rPr lang="en-US" b="1" dirty="0" smtClean="0"/>
              <a:t> </a:t>
            </a:r>
            <a:r>
              <a:rPr lang="en-US" b="1" dirty="0" err="1" smtClean="0"/>
              <a:t>phút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14699" y="475430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Lứa</a:t>
            </a:r>
            <a:r>
              <a:rPr lang="en-US" b="1" dirty="0" smtClean="0"/>
              <a:t> </a:t>
            </a:r>
            <a:r>
              <a:rPr lang="en-US" b="1" dirty="0" err="1" smtClean="0"/>
              <a:t>tuổi:5-6</a:t>
            </a:r>
            <a:r>
              <a:rPr lang="en-US" b="1" dirty="0" smtClean="0"/>
              <a:t> </a:t>
            </a:r>
            <a:r>
              <a:rPr lang="en-US" b="1" dirty="0" err="1" smtClean="0"/>
              <a:t>tuổi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419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9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3:Trò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thách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133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1:Tìm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rau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048000"/>
            <a:ext cx="3048000" cy="2700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8" y="3276600"/>
            <a:ext cx="422863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447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2:Tìm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rau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 </a:t>
            </a:r>
            <a:r>
              <a:rPr lang="en-US" sz="2000" dirty="0" err="1" smtClean="0"/>
              <a:t>củ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399"/>
            <a:ext cx="2868863" cy="2226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4344" y="2819399"/>
            <a:ext cx="3547807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219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rau</a:t>
            </a:r>
            <a:r>
              <a:rPr lang="en-US" sz="2000" dirty="0" smtClean="0"/>
              <a:t> </a:t>
            </a:r>
            <a:r>
              <a:rPr lang="en-US" sz="2000" dirty="0" err="1" smtClean="0"/>
              <a:t>ăn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598" y="2252211"/>
            <a:ext cx="2895601" cy="2472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52211"/>
            <a:ext cx="3943349" cy="25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2057402" cy="1478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" y="4038600"/>
            <a:ext cx="2133601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9332" y="4038600"/>
            <a:ext cx="2459292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32" y="2133599"/>
            <a:ext cx="2459292" cy="1478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371600"/>
            <a:ext cx="563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số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món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chế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biến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từ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chúng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tôi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1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2514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học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kết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thúc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3657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</a:rPr>
              <a:t>Cảm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ơn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</a:rPr>
              <a:t> con </a:t>
            </a:r>
            <a:r>
              <a:rPr lang="en-US" sz="2800" b="1" dirty="0" err="1" smtClean="0">
                <a:solidFill>
                  <a:srgbClr val="0070C0"/>
                </a:solidFill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</a:rPr>
              <a:t> ý </a:t>
            </a:r>
            <a:r>
              <a:rPr lang="en-US" sz="2800" b="1" dirty="0" err="1" smtClean="0">
                <a:solidFill>
                  <a:srgbClr val="0070C0"/>
                </a:solidFill>
              </a:rPr>
              <a:t>lắng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nghe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3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48150"/>
          </a:xfrm>
        </p:spPr>
      </p:pic>
      <p:sp>
        <p:nvSpPr>
          <p:cNvPr id="7" name="TextBox 6"/>
          <p:cNvSpPr txBox="1"/>
          <p:nvPr/>
        </p:nvSpPr>
        <p:spPr>
          <a:xfrm>
            <a:off x="3335323" y="558567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Mục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đích,yêu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cầu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93351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Kiến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130284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(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bắp</a:t>
            </a:r>
            <a:r>
              <a:rPr lang="en-US" dirty="0" smtClean="0"/>
              <a:t> </a:t>
            </a:r>
            <a:r>
              <a:rPr lang="en-US" dirty="0" err="1" smtClean="0"/>
              <a:t>cải,củ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hào,quả</a:t>
            </a:r>
            <a:r>
              <a:rPr lang="en-US" dirty="0" smtClean="0"/>
              <a:t> </a:t>
          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chua,rau</a:t>
            </a:r>
            <a:r>
              <a:rPr lang="en-US" dirty="0" smtClean="0"/>
              <a:t> </a:t>
            </a:r>
            <a:r>
              <a:rPr lang="en-US" dirty="0" err="1" smtClean="0"/>
              <a:t>muống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799" y="1872734"/>
            <a:ext cx="735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nổi</a:t>
            </a:r>
            <a:r>
              <a:rPr lang="en-US" dirty="0" smtClean="0"/>
              <a:t> </a:t>
            </a:r>
            <a:r>
              <a:rPr lang="en-US" dirty="0" err="1" smtClean="0"/>
              <a:t>bật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2221684"/>
            <a:ext cx="561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0053" y="2667000"/>
            <a:ext cx="331714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 </a:t>
            </a:r>
            <a:r>
              <a:rPr lang="en-US" b="1" dirty="0" err="1" smtClean="0"/>
              <a:t>Kỹ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3048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, so </a:t>
            </a:r>
            <a:r>
              <a:rPr lang="en-US" dirty="0" err="1" smtClean="0"/>
              <a:t>sánh,phân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rau,chú</a:t>
            </a:r>
            <a:r>
              <a:rPr lang="en-US" dirty="0" smtClean="0"/>
              <a:t> ý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371202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trọn</a:t>
            </a:r>
            <a:r>
              <a:rPr lang="en-US" dirty="0" smtClean="0"/>
              <a:t> </a:t>
            </a:r>
            <a:r>
              <a:rPr lang="en-US" dirty="0" err="1" smtClean="0"/>
              <a:t>vẹn,rõ</a:t>
            </a:r>
            <a:r>
              <a:rPr lang="en-US" dirty="0" smtClean="0"/>
              <a:t> </a:t>
            </a:r>
            <a:r>
              <a:rPr lang="en-US" dirty="0" err="1" smtClean="0"/>
              <a:t>ràng</a:t>
            </a:r>
            <a:r>
              <a:rPr lang="en-US" dirty="0" smtClean="0"/>
              <a:t> </a:t>
            </a: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lạc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4343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  </a:t>
            </a:r>
            <a:r>
              <a:rPr lang="en-US" b="1" dirty="0" err="1" smtClean="0"/>
              <a:t>Thái</a:t>
            </a:r>
            <a:r>
              <a:rPr lang="en-US" b="1" dirty="0" smtClean="0"/>
              <a:t> </a:t>
            </a:r>
            <a:r>
              <a:rPr lang="en-US" b="1" dirty="0" err="1" smtClean="0"/>
              <a:t>độ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4712732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rau.Biết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sạch,ăn</a:t>
            </a:r>
            <a:r>
              <a:rPr lang="en-US" dirty="0" smtClean="0"/>
              <a:t> </a:t>
            </a:r>
            <a:r>
              <a:rPr lang="en-US" b="1" dirty="0" err="1" smtClean="0"/>
              <a:t>đúng,ăn</a:t>
            </a:r>
            <a:r>
              <a:rPr lang="en-US" b="1" dirty="0" smtClean="0"/>
              <a:t> </a:t>
            </a:r>
            <a:r>
              <a:rPr lang="en-US" b="1" dirty="0" err="1" smtClean="0"/>
              <a:t>đầy</a:t>
            </a:r>
            <a:r>
              <a:rPr lang="en-US" b="1" dirty="0" smtClean="0"/>
              <a:t> </a:t>
            </a:r>
            <a:r>
              <a:rPr lang="en-US" b="1" dirty="0" err="1" smtClean="0"/>
              <a:t>đủ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loại</a:t>
            </a:r>
            <a:r>
              <a:rPr lang="en-US" b="1" dirty="0" smtClean="0"/>
              <a:t> </a:t>
            </a:r>
            <a:r>
              <a:rPr lang="en-US" b="1" dirty="0" err="1" smtClean="0"/>
              <a:t>rau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66800" y="53779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quý,kính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trồng</a:t>
            </a:r>
            <a:r>
              <a:rPr lang="en-US" dirty="0" smtClean="0"/>
              <a:t> </a:t>
            </a:r>
            <a:r>
              <a:rPr lang="en-US" dirty="0" err="1" smtClean="0"/>
              <a:t>rau,biết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3112" cy="6858000"/>
          </a:xfrm>
        </p:spPr>
      </p:pic>
      <p:sp>
        <p:nvSpPr>
          <p:cNvPr id="7" name="TextBox 6"/>
          <p:cNvSpPr txBox="1"/>
          <p:nvPr/>
        </p:nvSpPr>
        <p:spPr>
          <a:xfrm>
            <a:off x="3393830" y="914400"/>
            <a:ext cx="2473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Chuẩn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bị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600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cô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133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mềm</a:t>
            </a:r>
            <a:r>
              <a:rPr lang="en-US" dirty="0" smtClean="0"/>
              <a:t>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rau,các</a:t>
            </a:r>
            <a:r>
              <a:rPr lang="en-US" dirty="0" smtClean="0"/>
              <a:t> </a:t>
            </a:r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2667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thật:Rau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lá,rau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củ,rau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3276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419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trẻ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1904999" y="4756638"/>
            <a:ext cx="699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gọn</a:t>
            </a:r>
            <a:r>
              <a:rPr lang="en-US" dirty="0" smtClean="0"/>
              <a:t> </a:t>
            </a:r>
            <a:r>
              <a:rPr lang="en-US" dirty="0" err="1" smtClean="0"/>
              <a:t>gàng,tâm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sẵn</a:t>
            </a:r>
            <a:r>
              <a:rPr lang="en-US" dirty="0" smtClean="0"/>
              <a:t> </a:t>
            </a:r>
            <a:r>
              <a:rPr lang="en-US" dirty="0" err="1" smtClean="0"/>
              <a:t>sàng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202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1066800" y="1143000"/>
            <a:ext cx="3689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Tổ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chức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hoạt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động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438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HĐ</a:t>
            </a:r>
            <a:r>
              <a:rPr lang="en-US" sz="2400" dirty="0" smtClean="0"/>
              <a:t> </a:t>
            </a:r>
            <a:r>
              <a:rPr lang="en-US" sz="2400" dirty="0" err="1" smtClean="0"/>
              <a:t>1:Chúng</a:t>
            </a:r>
            <a:r>
              <a:rPr lang="en-US" sz="2400" dirty="0" smtClean="0"/>
              <a:t> </a:t>
            </a:r>
            <a:r>
              <a:rPr lang="en-US" sz="2400" dirty="0" err="1" smtClean="0"/>
              <a:t>tôi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200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HĐ</a:t>
            </a:r>
            <a:r>
              <a:rPr lang="en-US" sz="2400" dirty="0" smtClean="0"/>
              <a:t> </a:t>
            </a:r>
            <a:r>
              <a:rPr lang="en-US" sz="2400" dirty="0" err="1" smtClean="0"/>
              <a:t>2:Họ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chúng</a:t>
            </a:r>
            <a:r>
              <a:rPr lang="en-US" sz="2400" dirty="0" smtClean="0"/>
              <a:t> </a:t>
            </a:r>
            <a:r>
              <a:rPr lang="en-US" sz="2400" dirty="0" err="1" smtClean="0"/>
              <a:t>tôi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038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HĐ</a:t>
            </a:r>
            <a:r>
              <a:rPr lang="en-US" sz="2400" dirty="0" smtClean="0"/>
              <a:t> </a:t>
            </a:r>
            <a:r>
              <a:rPr lang="en-US" sz="2400" dirty="0" err="1" smtClean="0"/>
              <a:t>3:Trò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thử</a:t>
            </a:r>
            <a:r>
              <a:rPr lang="en-US" sz="2400" dirty="0" smtClean="0"/>
              <a:t> </a:t>
            </a:r>
            <a:r>
              <a:rPr lang="en-US" sz="2400" dirty="0" err="1" smtClean="0"/>
              <a:t>thách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2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863"/>
            <a:ext cx="9296400" cy="7088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1781" y="2971799"/>
            <a:ext cx="1989280" cy="160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19" y="3118918"/>
            <a:ext cx="1148281" cy="1148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52" y="2895600"/>
            <a:ext cx="1714902" cy="1676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10403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257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4876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1839" y="5105400"/>
            <a:ext cx="122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0673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524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1:Chúng</a:t>
            </a:r>
            <a:r>
              <a:rPr lang="en-US" dirty="0" smtClean="0"/>
              <a:t> </a:t>
            </a:r>
            <a:r>
              <a:rPr lang="en-US" dirty="0" err="1" smtClean="0"/>
              <a:t>tôi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4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09800"/>
            <a:ext cx="3991855" cy="2853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166339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276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to hay </a:t>
            </a:r>
            <a:r>
              <a:rPr lang="en-US" dirty="0" err="1" smtClean="0"/>
              <a:t>nhỏ?Dài</a:t>
            </a:r>
            <a:r>
              <a:rPr lang="en-US" dirty="0" smtClean="0"/>
              <a:t> hay </a:t>
            </a:r>
            <a:r>
              <a:rPr lang="en-US" dirty="0" err="1" smtClean="0"/>
              <a:t>ngắn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5715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nấu?Mình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124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00200" y="5943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6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981200"/>
            <a:ext cx="2095500" cy="2286000"/>
          </a:xfrm>
        </p:spPr>
      </p:pic>
      <p:sp>
        <p:nvSpPr>
          <p:cNvPr id="7" name="TextBox 6"/>
          <p:cNvSpPr txBox="1"/>
          <p:nvPr/>
        </p:nvSpPr>
        <p:spPr>
          <a:xfrm>
            <a:off x="3581400" y="1524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810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nấu?Mình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971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729273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473333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9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63" y="2006504"/>
            <a:ext cx="2458137" cy="2184496"/>
          </a:xfrm>
        </p:spPr>
      </p:pic>
      <p:sp>
        <p:nvSpPr>
          <p:cNvPr id="5" name="TextBox 4"/>
          <p:cNvSpPr txBox="1"/>
          <p:nvPr/>
        </p:nvSpPr>
        <p:spPr>
          <a:xfrm>
            <a:off x="3143816" y="1295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củ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373815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nấu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581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62735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3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143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2:Họ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3720973"/>
            <a:ext cx="1371600" cy="1232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8" y="2438400"/>
            <a:ext cx="2207506" cy="1282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198619"/>
            <a:ext cx="2514600" cy="2125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2105743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56" y="4336985"/>
            <a:ext cx="2215286" cy="17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471</Words>
  <Application>Microsoft Office PowerPoint</Application>
  <PresentationFormat>On-screen Show (4:3)</PresentationFormat>
  <Paragraphs>68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CCC</vt:lpstr>
      <vt:lpstr>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LAPTOP68</dc:creator>
  <cp:lastModifiedBy>Techsi.vn</cp:lastModifiedBy>
  <cp:revision>33</cp:revision>
  <dcterms:created xsi:type="dcterms:W3CDTF">2023-03-12T00:25:47Z</dcterms:created>
  <dcterms:modified xsi:type="dcterms:W3CDTF">2023-04-18T02:07:56Z</dcterms:modified>
</cp:coreProperties>
</file>