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9954" y="397516"/>
            <a:ext cx="370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217" y="4343400"/>
            <a:ext cx="359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0639" y="29718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73</Words>
  <Application>Microsoft Office PowerPoint</Application>
  <PresentationFormat>Widescreen</PresentationFormat>
  <Paragraphs>10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44</cp:revision>
  <dcterms:created xsi:type="dcterms:W3CDTF">2017-09-08T00:30:58Z</dcterms:created>
  <dcterms:modified xsi:type="dcterms:W3CDTF">2023-05-19T01:33:17Z</dcterms:modified>
</cp:coreProperties>
</file>