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60" r:id="rId3"/>
    <p:sldId id="267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73E3-6EA4-4F45-AB34-BB4E2E54F6C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2805-BB66-4C42-A111-BDF87EE4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5FAB403-3729-D6CA-F230-F1A7E9D62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11FE24A-1296-78A2-1E14-674A4E06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12A070F-EBAF-3DDA-17E9-DC4E9C8AFEF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47CC91-F734-48E7-8ECA-76D0FC4B14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D19E5-FFE0-01F6-97D3-B9951CD9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60C4-2FC7-C187-C422-4C66C205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67B78-24DA-A95C-9E76-BAD01DA0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475D-90CD-421A-BFE0-BB06D6D8F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0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BBBF-6E4C-E16C-6FDC-428BA0D7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6C876-51D8-ACC0-2030-70C543ED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91BB-5100-455C-5356-019B9859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1087-CBAE-44C8-A3EA-97B94AB84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603E-F15F-2357-2309-F555D17F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ED1D-585D-0588-A7BF-3C1AE452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4324-B929-4E72-C8A1-B9E4856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3F5E2-BEDA-44EF-AFE0-2D279B087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2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35D398-3EAA-0A47-55E8-0C5CCBCC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F83B3A-294A-22E9-BA1D-5E6C1E13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466181-FA9D-2F92-B424-B066D530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BBFAF-BE0B-4012-8D09-9EE4B6898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6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AB6863-6DED-7433-F35A-05C36B4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6A433-DA64-D2D2-1AEF-3C78CC4D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C5CD4-8A30-0EFB-F810-0CFFEF90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FAC63-A172-49C7-BE13-7BD6A20A7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3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C6E1E-B338-FE68-7016-70726DC6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CF9ADC-CB91-3F0F-8F76-E516DEE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7D6DD-665F-57BE-3A28-349FC673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2C3B-AE46-465E-810C-6A9E472E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0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466559-3A57-3547-2359-04DC7FB6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40C90A-E321-B31A-F9E5-FBD7AF86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B894AF-C374-1426-80CB-C603A644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90A0-6E81-481C-9BA9-AC777E94E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1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97E7F-7CA2-C4A1-DA34-79E13F6E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AD527A-4517-F82E-0167-98EED062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F85B-08E2-5D8F-E1B2-0578EE19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FA84-63B5-4307-A9AD-99DED6D49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0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FB167-5214-FA46-BE92-F89C0F26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33EB1D-800B-7B31-50D7-72C0D822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BAACF-BAF2-D78E-16F9-E9C5B45F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6BB4-4E0D-4302-9CE4-31F95CDB3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4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3AF7-6F4D-3CBB-8D13-36A1030C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133B-EEC0-EEDE-207A-BFCE143E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F064-7D9B-2765-09BE-48071C03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70957-19BB-4300-9BDF-D214CA3D8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3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DE43-6082-81E4-A789-C1E1572A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670C-B1E4-F75F-A90E-B72C2F32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6E83-AA08-4020-71DD-D6F3A957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612D5-34CF-4405-8FFE-9D373A95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0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2C99-2F84-4F70-8109-338421A618D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72EE-3132-4E1A-B674-54710FA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8B72803-C975-2718-BBF6-B188EEF5A3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60F860E-6D10-8EDB-7969-2C9746F296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23F3A-B3F8-FC91-707F-3B5714E72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688E8-BF59-218F-EB84-E32BDFB85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028A-EFBA-131D-6849-DF89825D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7FD871B-C47A-4702-BCDD-B1C15EF7B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2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5">
            <a:extLst>
              <a:ext uri="{FF2B5EF4-FFF2-40B4-BE49-F238E27FC236}">
                <a16:creationId xmlns:a16="http://schemas.microsoft.com/office/drawing/2014/main" id="{15BA1892-A3C5-1AE5-8A53-7967DAB0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292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46EFE393-A1AA-D48A-A25E-08EA84E5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3300"/>
                </a:solidFill>
              </a:rPr>
              <a:t> 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2295" name="WordArt 9">
            <a:extLst>
              <a:ext uri="{FF2B5EF4-FFF2-40B4-BE49-F238E27FC236}">
                <a16:creationId xmlns:a16="http://schemas.microsoft.com/office/drawing/2014/main" id="{FA97424F-790A-9389-6858-22FFCE0A80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1" y="533400"/>
            <a:ext cx="53625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Rectangle 3">
            <a:extLst>
              <a:ext uri="{FF2B5EF4-FFF2-40B4-BE49-F238E27FC236}">
                <a16:creationId xmlns:a16="http://schemas.microsoft.com/office/drawing/2014/main" id="{BB281756-17B1-A501-6528-D901F5A3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23" y="1386682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         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           LĨNH VỰC PHÁT TRIỂN NGÔN NGỮ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      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                </a:t>
            </a:r>
            <a:r>
              <a:rPr lang="en-US" altLang="en-US" sz="2800" dirty="0" err="1">
                <a:solidFill>
                  <a:srgbClr val="FF0000"/>
                </a:solidFill>
              </a:rPr>
              <a:t>Môn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quen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</a:rPr>
              <a:t>viết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          </a:t>
            </a:r>
            <a:r>
              <a:rPr lang="en-US" altLang="en-US" sz="2800" dirty="0" err="1">
                <a:solidFill>
                  <a:srgbClr val="FF0000"/>
                </a:solidFill>
              </a:rPr>
              <a:t>Đề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tài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táo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          </a:t>
            </a:r>
            <a:r>
              <a:rPr lang="en-US" altLang="en-US" sz="2800" dirty="0" err="1">
                <a:solidFill>
                  <a:srgbClr val="FF0000"/>
                </a:solidFill>
              </a:rPr>
              <a:t>Lứa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Mẫu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giáo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5-6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tuổi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          GV </a:t>
            </a:r>
            <a:r>
              <a:rPr lang="en-US" altLang="en-US" sz="2800" dirty="0" err="1">
                <a:solidFill>
                  <a:srgbClr val="FF0000"/>
                </a:solidFill>
              </a:rPr>
              <a:t>thực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Nguyễn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Mỹ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Linh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85C2338-0ADE-6019-C325-C0C69D0A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390" y="198437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</a:rPr>
              <a:t>PHÒNG GD &amp; ĐT QUẬN LONG BIÊN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</a:rPr>
              <a:t>TRƯỜNG MN HOA </a:t>
            </a:r>
            <a:r>
              <a:rPr lang="en-US" altLang="en-US" b="1" dirty="0" smtClean="0">
                <a:solidFill>
                  <a:srgbClr val="0000FF"/>
                </a:solidFill>
              </a:rPr>
              <a:t>HƯỚNG DƯƠNG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FBC3A64-5D96-39F2-1D49-2C507F3C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23" y="6049963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3333CC"/>
                </a:solidFill>
              </a:rPr>
              <a:t>Năm</a:t>
            </a:r>
            <a:r>
              <a:rPr lang="en-US" altLang="en-US" sz="2200" b="1" dirty="0">
                <a:solidFill>
                  <a:srgbClr val="3333CC"/>
                </a:solidFill>
              </a:rPr>
              <a:t> </a:t>
            </a:r>
            <a:r>
              <a:rPr lang="en-US" altLang="en-US" sz="2200" b="1" dirty="0" err="1">
                <a:solidFill>
                  <a:srgbClr val="3333CC"/>
                </a:solidFill>
              </a:rPr>
              <a:t>học</a:t>
            </a:r>
            <a:r>
              <a:rPr lang="en-US" altLang="en-US" sz="2200" b="1" dirty="0">
                <a:solidFill>
                  <a:srgbClr val="3333CC"/>
                </a:solidFill>
              </a:rPr>
              <a:t> </a:t>
            </a:r>
            <a:r>
              <a:rPr lang="en-US" altLang="en-US" sz="2200" b="1" dirty="0" smtClean="0">
                <a:solidFill>
                  <a:srgbClr val="3333CC"/>
                </a:solidFill>
              </a:rPr>
              <a:t>2022-2023</a:t>
            </a:r>
            <a:endParaRPr lang="en-US" altLang="en-US" sz="2200" b="1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27" y="732633"/>
            <a:ext cx="1047592" cy="10475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1249048" y="91584"/>
            <a:ext cx="5732458" cy="9233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HÁI TÁO CHỮ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26045" y="684952"/>
            <a:ext cx="535701" cy="627663"/>
            <a:chOff x="662069" y="1290360"/>
            <a:chExt cx="723851" cy="8689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26501" y="783"/>
            <a:ext cx="535701" cy="522858"/>
            <a:chOff x="662069" y="1290360"/>
            <a:chExt cx="723851" cy="7238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375733" y="1810289"/>
            <a:ext cx="584667" cy="635145"/>
            <a:chOff x="662069" y="1290360"/>
            <a:chExt cx="723851" cy="7487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2151" y="1349736"/>
              <a:ext cx="449342" cy="6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994352" y="1309667"/>
            <a:ext cx="535701" cy="522858"/>
            <a:chOff x="662069" y="1290360"/>
            <a:chExt cx="723851" cy="7238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29182" y="423524"/>
            <a:ext cx="535701" cy="522858"/>
            <a:chOff x="662069" y="1290360"/>
            <a:chExt cx="723851" cy="7238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19053" y="979794"/>
            <a:ext cx="535701" cy="522858"/>
            <a:chOff x="662069" y="1290360"/>
            <a:chExt cx="723851" cy="7238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0879" y="-1691"/>
            <a:ext cx="578068" cy="597049"/>
            <a:chOff x="662069" y="1290360"/>
            <a:chExt cx="723851" cy="7238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47587" y="595357"/>
            <a:ext cx="535701" cy="627663"/>
            <a:chOff x="662069" y="1290360"/>
            <a:chExt cx="723851" cy="86894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43256" y="1008440"/>
            <a:ext cx="535701" cy="627663"/>
            <a:chOff x="662069" y="1290360"/>
            <a:chExt cx="723851" cy="86894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419591" y="-38142"/>
            <a:ext cx="535701" cy="627663"/>
            <a:chOff x="662069" y="1290360"/>
            <a:chExt cx="723851" cy="8689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30053" y="2515638"/>
            <a:ext cx="535701" cy="522858"/>
            <a:chOff x="662069" y="1290360"/>
            <a:chExt cx="723851" cy="72385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53015" y="1793593"/>
            <a:ext cx="535701" cy="627663"/>
            <a:chOff x="662069" y="1290360"/>
            <a:chExt cx="723851" cy="86894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216132" y="35040"/>
            <a:ext cx="535701" cy="627663"/>
            <a:chOff x="662069" y="1290360"/>
            <a:chExt cx="723851" cy="86894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366877" y="5617667"/>
            <a:ext cx="2602377" cy="1215080"/>
            <a:chOff x="1873466" y="6074489"/>
            <a:chExt cx="1555197" cy="657771"/>
          </a:xfrm>
        </p:grpSpPr>
        <p:sp>
          <p:nvSpPr>
            <p:cNvPr id="47" name="AutoShape 36" descr="Plaid"/>
            <p:cNvSpPr>
              <a:spLocks noChangeArrowheads="1"/>
            </p:cNvSpPr>
            <p:nvPr/>
          </p:nvSpPr>
          <p:spPr bwMode="auto">
            <a:xfrm>
              <a:off x="1873466" y="6074489"/>
              <a:ext cx="1555197" cy="657771"/>
            </a:xfrm>
            <a:prstGeom prst="flowChartManualOperation">
              <a:avLst/>
            </a:prstGeom>
            <a:pattFill prst="plaid">
              <a:fgClr>
                <a:srgbClr val="996633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H" panose="020B7200000000000000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33461" y="6105798"/>
              <a:ext cx="801859" cy="599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chemeClr val="bg1"/>
                </a:solidFill>
                <a:latin typeface=".VnAvantH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7578"/>
          <a:stretch/>
        </p:blipFill>
        <p:spPr>
          <a:xfrm>
            <a:off x="4541951" y="2834640"/>
            <a:ext cx="3108098" cy="21423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5"/>
            <a:ext cx="12192000" cy="700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475"/>
          <a:stretch/>
        </p:blipFill>
        <p:spPr>
          <a:xfrm>
            <a:off x="2299683" y="1"/>
            <a:ext cx="7940969" cy="714699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886463" y="365125"/>
            <a:ext cx="723851" cy="723851"/>
            <a:chOff x="863103" y="492369"/>
            <a:chExt cx="723851" cy="7238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03" y="492369"/>
              <a:ext cx="723851" cy="6597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8290" y="508334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1447800" y="5715000"/>
            <a:ext cx="2187388" cy="1107996"/>
            <a:chOff x="1873466" y="6036416"/>
            <a:chExt cx="1447800" cy="737648"/>
          </a:xfrm>
        </p:grpSpPr>
        <p:sp>
          <p:nvSpPr>
            <p:cNvPr id="66" name="AutoShape 36" descr="Plaid"/>
            <p:cNvSpPr>
              <a:spLocks noChangeArrowheads="1"/>
            </p:cNvSpPr>
            <p:nvPr/>
          </p:nvSpPr>
          <p:spPr bwMode="auto">
            <a:xfrm>
              <a:off x="1873466" y="6095999"/>
              <a:ext cx="1447800" cy="609600"/>
            </a:xfrm>
            <a:prstGeom prst="flowChartManualOperation">
              <a:avLst/>
            </a:prstGeom>
            <a:pattFill prst="plaid">
              <a:fgClr>
                <a:srgbClr val="996633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H" panose="020B7200000000000000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48535" y="6036416"/>
              <a:ext cx="801859" cy="73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chemeClr val="bg1"/>
                  </a:solidFill>
                  <a:latin typeface=".VnAvantH" panose="020B7200000000000000" pitchFamily="34" charset="0"/>
                </a:rPr>
                <a:t>a</a:t>
              </a:r>
              <a:endParaRPr lang="en-US" sz="6600" b="1" dirty="0">
                <a:solidFill>
                  <a:schemeClr val="bg1"/>
                </a:solidFill>
                <a:latin typeface=".VnAvantH" panose="020B7200000000000000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09951" y="1533010"/>
            <a:ext cx="723851" cy="798286"/>
            <a:chOff x="662069" y="1290360"/>
            <a:chExt cx="723851" cy="79828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15692" y="1380760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24199" y="2292194"/>
            <a:ext cx="723851" cy="810672"/>
            <a:chOff x="662069" y="1290360"/>
            <a:chExt cx="723851" cy="81067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78421" y="3042862"/>
            <a:ext cx="723851" cy="810672"/>
            <a:chOff x="662069" y="1290360"/>
            <a:chExt cx="723851" cy="81067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45045" y="2724347"/>
            <a:ext cx="723851" cy="810672"/>
            <a:chOff x="662069" y="1290360"/>
            <a:chExt cx="723851" cy="810672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4537" y="2221934"/>
            <a:ext cx="723851" cy="810672"/>
            <a:chOff x="662069" y="1290360"/>
            <a:chExt cx="723851" cy="81067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647635" y="2000496"/>
            <a:ext cx="723851" cy="810672"/>
            <a:chOff x="662069" y="1290360"/>
            <a:chExt cx="723851" cy="810672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80235" y="1399349"/>
            <a:ext cx="723851" cy="810672"/>
            <a:chOff x="662069" y="1290360"/>
            <a:chExt cx="723851" cy="810672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87865" y="835869"/>
            <a:ext cx="723851" cy="767261"/>
            <a:chOff x="662069" y="1290360"/>
            <a:chExt cx="723851" cy="767261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09751" y="505647"/>
            <a:ext cx="723851" cy="810672"/>
            <a:chOff x="662069" y="1290360"/>
            <a:chExt cx="723851" cy="81067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648243" y="2148018"/>
            <a:ext cx="723851" cy="810672"/>
            <a:chOff x="662069" y="1290360"/>
            <a:chExt cx="723851" cy="810672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59218" y="1090861"/>
            <a:ext cx="723851" cy="810672"/>
            <a:chOff x="662069" y="1290360"/>
            <a:chExt cx="723851" cy="81067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941718" y="348329"/>
            <a:ext cx="723851" cy="810672"/>
            <a:chOff x="662069" y="1290360"/>
            <a:chExt cx="723851" cy="810672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79690" y="3205175"/>
            <a:ext cx="723851" cy="765127"/>
            <a:chOff x="662069" y="1290360"/>
            <a:chExt cx="723851" cy="76512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746705" y="1347601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a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65530" y="2835403"/>
            <a:ext cx="723851" cy="810672"/>
            <a:chOff x="662069" y="1290360"/>
            <a:chExt cx="723851" cy="81067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703541" y="2178523"/>
            <a:ext cx="723851" cy="810672"/>
            <a:chOff x="662069" y="1290360"/>
            <a:chExt cx="723851" cy="810672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488156" y="3632096"/>
            <a:ext cx="723851" cy="810672"/>
            <a:chOff x="662069" y="1290360"/>
            <a:chExt cx="723851" cy="810672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24537" y="1460382"/>
            <a:ext cx="723851" cy="767261"/>
            <a:chOff x="662069" y="1290360"/>
            <a:chExt cx="723851" cy="76726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980798" y="3212561"/>
            <a:ext cx="723851" cy="767261"/>
            <a:chOff x="662069" y="1290360"/>
            <a:chExt cx="723851" cy="767261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«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286317" y="3875136"/>
            <a:ext cx="723851" cy="767261"/>
            <a:chOff x="662069" y="1290360"/>
            <a:chExt cx="723851" cy="767261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¬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3.7037E-7 L 0.528 0.013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393" y="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3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1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1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4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2" presetClass="path" presetSubtype="0" accel="50000" fill="hold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0.02422 0.71366 " pathEditMode="relative" rAng="0" ptsTypes="AA" p14:bounceEnd="16000">
                                          <p:cBhvr>
                                            <p:cTn id="11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11" y="3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96296E-6 L -0.00495 0.4243 " pathEditMode="relative" rAng="0" ptsTypes="AA">
                                          <p:cBhvr>
                                            <p:cTn id="115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2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04102 0.69607 " pathEditMode="relative" rAng="0" ptsTypes="AA">
                                          <p:cBhvr>
                                            <p:cTn id="1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347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4.44444E-6 L -0.13151 0.58379 " pathEditMode="relative" rAng="0" ptsTypes="AA">
                                          <p:cBhvr>
                                            <p:cTn id="125" dur="2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76" y="2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10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85185E-6 L -0.09218 0.2868 " pathEditMode="relative" rAng="0" ptsTypes="AA">
                                          <p:cBhvr>
                                            <p:cTn id="130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143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8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4.44444E-6 L 0.14661 0.48264 " pathEditMode="relative" rAng="0" ptsTypes="AA">
                                          <p:cBhvr>
                                            <p:cTn id="135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31" y="24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1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2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3.7037E-7 L 0.528 0.013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393" y="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3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1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1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4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0.02422 0.71366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11" y="3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96296E-6 L -0.00495 0.4243 " pathEditMode="relative" rAng="0" ptsTypes="AA">
                                          <p:cBhvr>
                                            <p:cTn id="115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2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04102 0.69607 " pathEditMode="relative" rAng="0" ptsTypes="AA">
                                          <p:cBhvr>
                                            <p:cTn id="1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347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4.44444E-6 L -0.13151 0.58379 " pathEditMode="relative" rAng="0" ptsTypes="AA">
                                          <p:cBhvr>
                                            <p:cTn id="125" dur="2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76" y="2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10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85185E-6 L -0.09218 0.2868 " pathEditMode="relative" rAng="0" ptsTypes="AA">
                                          <p:cBhvr>
                                            <p:cTn id="130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143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8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4.44444E-6 L 0.14661 0.48264 " pathEditMode="relative" rAng="0" ptsTypes="AA">
                                          <p:cBhvr>
                                            <p:cTn id="135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31" y="24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1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2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7578"/>
          <a:stretch/>
        </p:blipFill>
        <p:spPr>
          <a:xfrm>
            <a:off x="4541951" y="2834640"/>
            <a:ext cx="3108098" cy="21423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5"/>
            <a:ext cx="12192000" cy="700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475"/>
          <a:stretch/>
        </p:blipFill>
        <p:spPr>
          <a:xfrm>
            <a:off x="2401191" y="58599"/>
            <a:ext cx="7940969" cy="714699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2262475" y="5854506"/>
            <a:ext cx="2187388" cy="1107996"/>
            <a:chOff x="1873466" y="6095999"/>
            <a:chExt cx="1447800" cy="737648"/>
          </a:xfrm>
        </p:grpSpPr>
        <p:sp>
          <p:nvSpPr>
            <p:cNvPr id="66" name="AutoShape 36" descr="Plaid"/>
            <p:cNvSpPr>
              <a:spLocks noChangeArrowheads="1"/>
            </p:cNvSpPr>
            <p:nvPr/>
          </p:nvSpPr>
          <p:spPr bwMode="auto">
            <a:xfrm>
              <a:off x="1873466" y="6095999"/>
              <a:ext cx="1447800" cy="609600"/>
            </a:xfrm>
            <a:prstGeom prst="flowChartManualOperation">
              <a:avLst/>
            </a:prstGeom>
            <a:pattFill prst="plaid">
              <a:fgClr>
                <a:srgbClr val="996633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H" panose="020B7200000000000000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90019" y="6095999"/>
              <a:ext cx="801859" cy="73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chemeClr val="bg1"/>
                  </a:solidFill>
                  <a:latin typeface=".VnAvantH" panose="020B7200000000000000" pitchFamily="34" charset="0"/>
                </a:rPr>
                <a:t>¡</a:t>
              </a:r>
              <a:endParaRPr lang="en-US" sz="6600" b="1" dirty="0">
                <a:solidFill>
                  <a:schemeClr val="bg1"/>
                </a:solidFill>
                <a:latin typeface=".VnAvantH" panose="020B7200000000000000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09951" y="1533010"/>
            <a:ext cx="723851" cy="798286"/>
            <a:chOff x="662069" y="1290360"/>
            <a:chExt cx="723851" cy="79828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15692" y="1380760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78421" y="3042862"/>
            <a:ext cx="723851" cy="810672"/>
            <a:chOff x="662069" y="1290360"/>
            <a:chExt cx="723851" cy="81067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45045" y="2724347"/>
            <a:ext cx="723851" cy="810672"/>
            <a:chOff x="662069" y="1290360"/>
            <a:chExt cx="723851" cy="810672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4537" y="2221934"/>
            <a:ext cx="723851" cy="810672"/>
            <a:chOff x="662069" y="1290360"/>
            <a:chExt cx="723851" cy="81067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80235" y="1399349"/>
            <a:ext cx="723851" cy="810672"/>
            <a:chOff x="662069" y="1290360"/>
            <a:chExt cx="723851" cy="810672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07037" y="1199713"/>
            <a:ext cx="723851" cy="767261"/>
            <a:chOff x="662069" y="1290360"/>
            <a:chExt cx="723851" cy="767261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09751" y="505647"/>
            <a:ext cx="723851" cy="810672"/>
            <a:chOff x="662069" y="1290360"/>
            <a:chExt cx="723851" cy="81067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648243" y="2148018"/>
            <a:ext cx="723851" cy="810672"/>
            <a:chOff x="662069" y="1290360"/>
            <a:chExt cx="723851" cy="810672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65530" y="2835403"/>
            <a:ext cx="723851" cy="810672"/>
            <a:chOff x="662069" y="1290360"/>
            <a:chExt cx="723851" cy="81067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703541" y="2178523"/>
            <a:ext cx="723851" cy="810672"/>
            <a:chOff x="662069" y="1290360"/>
            <a:chExt cx="723851" cy="810672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488156" y="3632096"/>
            <a:ext cx="723851" cy="810672"/>
            <a:chOff x="662069" y="1290360"/>
            <a:chExt cx="723851" cy="810672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¨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56448" y="1487012"/>
            <a:ext cx="723851" cy="767261"/>
            <a:chOff x="662069" y="1290360"/>
            <a:chExt cx="723851" cy="76726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80798" y="3212561"/>
            <a:ext cx="723851" cy="767261"/>
            <a:chOff x="662069" y="1290360"/>
            <a:chExt cx="723851" cy="76726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«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00994" y="3874728"/>
            <a:ext cx="723851" cy="767261"/>
            <a:chOff x="662069" y="1290360"/>
            <a:chExt cx="723851" cy="76726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¬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59648 -0.00694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01615 0.6729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782 0.5370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5.55112E-17 L 0.17005 0.3696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17304 0.265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7695 0.34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18477 0.443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7578"/>
          <a:stretch/>
        </p:blipFill>
        <p:spPr>
          <a:xfrm>
            <a:off x="4541951" y="2834640"/>
            <a:ext cx="3108098" cy="21423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5"/>
            <a:ext cx="12192000" cy="700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475"/>
          <a:stretch/>
        </p:blipFill>
        <p:spPr>
          <a:xfrm>
            <a:off x="2401191" y="58599"/>
            <a:ext cx="7940969" cy="7146994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609951" y="1533010"/>
            <a:ext cx="723851" cy="798286"/>
            <a:chOff x="662069" y="1290360"/>
            <a:chExt cx="723851" cy="79828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15692" y="1380760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78421" y="3042862"/>
            <a:ext cx="723851" cy="810672"/>
            <a:chOff x="662069" y="1290360"/>
            <a:chExt cx="723851" cy="81067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4537" y="2221934"/>
            <a:ext cx="723851" cy="810672"/>
            <a:chOff x="662069" y="1290360"/>
            <a:chExt cx="723851" cy="81067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92201" y="1081880"/>
            <a:ext cx="723851" cy="767261"/>
            <a:chOff x="662069" y="1290360"/>
            <a:chExt cx="723851" cy="767261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648243" y="2148018"/>
            <a:ext cx="723851" cy="810672"/>
            <a:chOff x="662069" y="1290360"/>
            <a:chExt cx="723851" cy="810672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35087" y="1393146"/>
              <a:ext cx="40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©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12546" y="1540266"/>
            <a:ext cx="723851" cy="767261"/>
            <a:chOff x="662069" y="1290360"/>
            <a:chExt cx="723851" cy="76726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82884" y="2991954"/>
            <a:ext cx="723851" cy="767261"/>
            <a:chOff x="662069" y="1290360"/>
            <a:chExt cx="723851" cy="76726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«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727844" y="3806231"/>
            <a:ext cx="723851" cy="767261"/>
            <a:chOff x="662069" y="1290360"/>
            <a:chExt cx="723851" cy="76726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92151" y="1349735"/>
              <a:ext cx="449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.VnAvant" panose="020B7200000000000000" pitchFamily="34" charset="0"/>
                </a:rPr>
                <a:t>¬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1447800" y="5804498"/>
            <a:ext cx="2187388" cy="1107996"/>
            <a:chOff x="1873466" y="6095999"/>
            <a:chExt cx="1447800" cy="737648"/>
          </a:xfrm>
        </p:grpSpPr>
        <p:sp>
          <p:nvSpPr>
            <p:cNvPr id="52" name="AutoShape 36" descr="Plaid"/>
            <p:cNvSpPr>
              <a:spLocks noChangeArrowheads="1"/>
            </p:cNvSpPr>
            <p:nvPr/>
          </p:nvSpPr>
          <p:spPr bwMode="auto">
            <a:xfrm>
              <a:off x="1873466" y="6095999"/>
              <a:ext cx="1447800" cy="609600"/>
            </a:xfrm>
            <a:prstGeom prst="flowChartManualOperation">
              <a:avLst/>
            </a:prstGeom>
            <a:pattFill prst="plaid">
              <a:fgClr>
                <a:srgbClr val="996633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H" panose="020B7200000000000000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21834" y="6095999"/>
              <a:ext cx="801859" cy="73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chemeClr val="bg1"/>
                  </a:solidFill>
                  <a:latin typeface=".VnAvantH" panose="020B7200000000000000" pitchFamily="34" charset="0"/>
                </a:rPr>
                <a:t>©</a:t>
              </a:r>
              <a:endParaRPr lang="en-US" sz="6600" b="1" dirty="0">
                <a:solidFill>
                  <a:schemeClr val="bg1"/>
                </a:solidFill>
                <a:latin typeface=".VnAvantH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528 0.0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2839 0.6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06914 0.44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3477 0.531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9284 0.343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63 L -0.09453 0.45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553"/>
          </a:xfrm>
        </p:spPr>
      </p:pic>
      <p:grpSp>
        <p:nvGrpSpPr>
          <p:cNvPr id="5" name="Group 4"/>
          <p:cNvGrpSpPr/>
          <p:nvPr/>
        </p:nvGrpSpPr>
        <p:grpSpPr>
          <a:xfrm>
            <a:off x="8468106" y="3877566"/>
            <a:ext cx="535701" cy="627663"/>
            <a:chOff x="662069" y="1290360"/>
            <a:chExt cx="723851" cy="8689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81296" y="2645781"/>
            <a:ext cx="535701" cy="522858"/>
            <a:chOff x="662069" y="1290360"/>
            <a:chExt cx="723851" cy="7238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64870" y="3674125"/>
            <a:ext cx="584667" cy="635145"/>
            <a:chOff x="662069" y="1290360"/>
            <a:chExt cx="723851" cy="7487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2151" y="1349736"/>
              <a:ext cx="449342" cy="6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73295" y="3302241"/>
            <a:ext cx="535701" cy="522858"/>
            <a:chOff x="662069" y="1290360"/>
            <a:chExt cx="723851" cy="7238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62800" y="3463066"/>
            <a:ext cx="535701" cy="522858"/>
            <a:chOff x="662069" y="1290360"/>
            <a:chExt cx="723851" cy="7238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42996" y="3302340"/>
            <a:ext cx="535701" cy="522858"/>
            <a:chOff x="662069" y="1290360"/>
            <a:chExt cx="723851" cy="7238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62800" y="3010115"/>
            <a:ext cx="578068" cy="633749"/>
            <a:chOff x="662069" y="1290360"/>
            <a:chExt cx="723851" cy="76834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92152" y="1349735"/>
              <a:ext cx="449342" cy="708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64552" y="2988360"/>
            <a:ext cx="535701" cy="627663"/>
            <a:chOff x="662069" y="1290360"/>
            <a:chExt cx="723851" cy="8689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11080" y="3075751"/>
            <a:ext cx="535701" cy="627663"/>
            <a:chOff x="662069" y="1290360"/>
            <a:chExt cx="723851" cy="86894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651979" y="2738972"/>
            <a:ext cx="535701" cy="627663"/>
            <a:chOff x="662069" y="1290360"/>
            <a:chExt cx="723851" cy="86894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282961" y="3084511"/>
            <a:ext cx="535701" cy="627663"/>
            <a:chOff x="662069" y="1290360"/>
            <a:chExt cx="723851" cy="86894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23889" y="3594566"/>
            <a:ext cx="535701" cy="627663"/>
            <a:chOff x="662069" y="1290360"/>
            <a:chExt cx="723851" cy="86894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363675" y="3953788"/>
            <a:ext cx="535701" cy="627663"/>
            <a:chOff x="662069" y="1290360"/>
            <a:chExt cx="723851" cy="86894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898405" y="3932580"/>
            <a:ext cx="535701" cy="627663"/>
            <a:chOff x="662069" y="1290360"/>
            <a:chExt cx="723851" cy="86894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64330" y="3681607"/>
            <a:ext cx="535701" cy="627663"/>
            <a:chOff x="662069" y="1290360"/>
            <a:chExt cx="723851" cy="86894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799443" y="3984180"/>
            <a:ext cx="535701" cy="627663"/>
            <a:chOff x="662069" y="1290360"/>
            <a:chExt cx="723851" cy="86894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875211" y="2752883"/>
            <a:ext cx="535701" cy="627663"/>
            <a:chOff x="662069" y="1290360"/>
            <a:chExt cx="723851" cy="86894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869866" y="3966200"/>
            <a:ext cx="535701" cy="627663"/>
            <a:chOff x="662070" y="1290360"/>
            <a:chExt cx="723851" cy="86894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0" y="1290360"/>
              <a:ext cx="723851" cy="72385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460365" y="3463066"/>
            <a:ext cx="535701" cy="627663"/>
            <a:chOff x="662069" y="1290360"/>
            <a:chExt cx="723851" cy="86894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56751" y="3951108"/>
            <a:ext cx="535701" cy="627663"/>
            <a:chOff x="662069" y="1290360"/>
            <a:chExt cx="723851" cy="86894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a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605512" y="3171348"/>
            <a:ext cx="535701" cy="627663"/>
            <a:chOff x="662069" y="1290360"/>
            <a:chExt cx="723851" cy="86894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135811" y="3446801"/>
            <a:ext cx="535701" cy="627663"/>
            <a:chOff x="662069" y="1290360"/>
            <a:chExt cx="723851" cy="86894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266791" y="2981163"/>
            <a:ext cx="535701" cy="627663"/>
            <a:chOff x="662069" y="1290360"/>
            <a:chExt cx="723851" cy="86894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154470" y="3319594"/>
            <a:ext cx="535701" cy="627663"/>
            <a:chOff x="662069" y="1290360"/>
            <a:chExt cx="723851" cy="86894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23943" y="3540947"/>
            <a:ext cx="535701" cy="627663"/>
            <a:chOff x="662069" y="1290360"/>
            <a:chExt cx="723851" cy="86894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288326" y="3933058"/>
            <a:ext cx="535701" cy="627663"/>
            <a:chOff x="662069" y="1290360"/>
            <a:chExt cx="723851" cy="86894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692151" y="1349735"/>
              <a:ext cx="449342" cy="8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¨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872146" y="3584355"/>
            <a:ext cx="535701" cy="522858"/>
            <a:chOff x="662069" y="1290360"/>
            <a:chExt cx="723851" cy="723851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69" y="1290360"/>
              <a:ext cx="723851" cy="72385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692151" y="1349735"/>
              <a:ext cx="449342" cy="57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.VnAvant" panose="020B7200000000000000" pitchFamily="34" charset="0"/>
                </a:rPr>
                <a:t>©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68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148</Words>
  <Application>Microsoft Office PowerPoint</Application>
  <PresentationFormat>Widescreen</PresentationFormat>
  <Paragraphs>98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.VnAvant</vt:lpstr>
      <vt:lpstr>.VnAvantH</vt:lpstr>
      <vt:lpstr>Arial</vt:lpstr>
      <vt:lpstr>Broadway</vt:lpstr>
      <vt:lpstr>Calibri</vt:lpstr>
      <vt:lpstr>Calibri Light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20</cp:revision>
  <dcterms:created xsi:type="dcterms:W3CDTF">2022-03-16T10:54:17Z</dcterms:created>
  <dcterms:modified xsi:type="dcterms:W3CDTF">2023-05-22T07:28:41Z</dcterms:modified>
</cp:coreProperties>
</file>