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FD2A-F2C3-421F-BD6B-1DBA1D4C3EFF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073A6-160F-490A-8E19-1BCFAEF56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228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FD2A-F2C3-421F-BD6B-1DBA1D4C3EFF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073A6-160F-490A-8E19-1BCFAEF56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045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FD2A-F2C3-421F-BD6B-1DBA1D4C3EFF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073A6-160F-490A-8E19-1BCFAEF56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289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FD2A-F2C3-421F-BD6B-1DBA1D4C3EFF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073A6-160F-490A-8E19-1BCFAEF56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78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FD2A-F2C3-421F-BD6B-1DBA1D4C3EFF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073A6-160F-490A-8E19-1BCFAEF56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25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FD2A-F2C3-421F-BD6B-1DBA1D4C3EFF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073A6-160F-490A-8E19-1BCFAEF56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812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FD2A-F2C3-421F-BD6B-1DBA1D4C3EFF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073A6-160F-490A-8E19-1BCFAEF56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439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FD2A-F2C3-421F-BD6B-1DBA1D4C3EFF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073A6-160F-490A-8E19-1BCFAEF56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757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FD2A-F2C3-421F-BD6B-1DBA1D4C3EFF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073A6-160F-490A-8E19-1BCFAEF56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69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FD2A-F2C3-421F-BD6B-1DBA1D4C3EFF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073A6-160F-490A-8E19-1BCFAEF56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287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FD2A-F2C3-421F-BD6B-1DBA1D4C3EFF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073A6-160F-490A-8E19-1BCFAEF56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411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EFD2A-F2C3-421F-BD6B-1DBA1D4C3EFF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073A6-160F-490A-8E19-1BCFAEF56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265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Lan%20Anh\3.Lan%20Anh%20A6%20(2020-2021)\BGTT\Th&#225;ng%2012_V&#7869;%20con%20b&#242;\Nh&#7841;c%20Kh&#244;ng%20L&#7901;i%20-%20Nh&#7865;%20Nh&#224;ng%20V&#224;%20S&#226;u%20L&#7855;ng.mp3" TargetMode="External"/><Relationship Id="rId5" Type="http://schemas.openxmlformats.org/officeDocument/2006/relationships/image" Target="../media/image12.png"/><Relationship Id="rId4" Type="http://schemas.openxmlformats.org/officeDocument/2006/relationships/image" Target="../media/image3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Lan%20Anh\3.Lan%20Anh%20A6%20(2020-2021)\BGTT\Th&#225;ng%2012_V&#7869;%20con%20b&#242;\BiBo%20&#9829;%20Con%20B&#242;%20Qu&#7843;ng%20C&#225;o%20S&#7919;a%20Vinamilk%20&#9829;%20Nh&#7841;c%20Thi&#7871;u%20Nhi%20Vui%20Nh&#7897;n%20S&#244;i%20&#272;&#7897;ng.mp4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8" descr="Káº¿t quáº£ hÃ¬nh áº£nh cho phÃ´ng ná»n powerpoint Äáº¹p"/>
          <p:cNvSpPr>
            <a:spLocks noChangeAspect="1" noChangeArrowheads="1"/>
          </p:cNvSpPr>
          <p:nvPr/>
        </p:nvSpPr>
        <p:spPr bwMode="auto">
          <a:xfrm>
            <a:off x="1644650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2051" name="Picture 10" descr="Káº¿t quáº£ hÃ¬nh áº£nh cho phÃ´ng ná»n powerpoint Äáº¹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23" y="-105717"/>
            <a:ext cx="1219199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3124200" y="358776"/>
            <a:ext cx="5715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PHÒNG GD&amp;ĐT QUẬN  LONG BIỂN</a:t>
            </a:r>
          </a:p>
          <a:p>
            <a:pPr algn="ctr" eaLnBrk="1" hangingPunct="1">
              <a:defRPr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TRƯỜNG MẦM </a:t>
            </a:r>
            <a:r>
              <a:rPr lang="en-US" b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NON </a:t>
            </a:r>
            <a:r>
              <a:rPr lang="en-US" b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HOA HƯỚNG DƯƠNG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2053" name="WordArt 6"/>
          <p:cNvSpPr>
            <a:spLocks noChangeArrowheads="1" noChangeShapeType="1" noTextEdit="1"/>
          </p:cNvSpPr>
          <p:nvPr/>
        </p:nvSpPr>
        <p:spPr bwMode="auto">
          <a:xfrm>
            <a:off x="2438401" y="3200401"/>
            <a:ext cx="7419975" cy="77152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1022108"/>
              </a:avLst>
            </a:prstTxWarp>
          </a:bodyPr>
          <a:lstStyle/>
          <a:p>
            <a:pPr algn="ctr"/>
            <a:r>
              <a:rPr lang="en-US" sz="28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7030A0"/>
                </a:solidFill>
                <a:cs typeface="Arial" panose="020B0604020202020204" pitchFamily="34" charset="0"/>
              </a:rPr>
              <a:t>HOẠT ĐỘNG TẠO HÌNH</a:t>
            </a:r>
          </a:p>
        </p:txBody>
      </p:sp>
      <p:sp>
        <p:nvSpPr>
          <p:cNvPr id="2054" name="TextBox 12"/>
          <p:cNvSpPr txBox="1">
            <a:spLocks noChangeArrowheads="1"/>
          </p:cNvSpPr>
          <p:nvPr/>
        </p:nvSpPr>
        <p:spPr bwMode="auto">
          <a:xfrm>
            <a:off x="3887256" y="3200401"/>
            <a:ext cx="452226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 tài: Vẽ con bò (Tiết 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alt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00575" y="5951539"/>
            <a:ext cx="2927404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vi-VN" sz="2400" b="1" i="1" dirty="0">
                <a:solidFill>
                  <a:srgbClr val="7030A0"/>
                </a:solidFill>
                <a:latin typeface="+mj-lt"/>
              </a:rPr>
              <a:t>Năm</a:t>
            </a:r>
            <a:r>
              <a:rPr lang="en-US" sz="2400" b="1" i="1" dirty="0">
                <a:solidFill>
                  <a:srgbClr val="7030A0"/>
                </a:solidFill>
                <a:latin typeface="+mj-lt"/>
              </a:rPr>
              <a:t> </a:t>
            </a:r>
            <a:r>
              <a:rPr lang="en-US" sz="2400" b="1" i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học </a:t>
            </a:r>
            <a:r>
              <a:rPr lang="en-US" sz="2400" b="1" i="1" smtClean="0">
                <a:solidFill>
                  <a:srgbClr val="7030A0"/>
                </a:solidFill>
                <a:latin typeface="+mj-lt"/>
              </a:rPr>
              <a:t>2022 </a:t>
            </a:r>
            <a:r>
              <a:rPr lang="en-US" sz="2400" b="1" i="1">
                <a:solidFill>
                  <a:srgbClr val="7030A0"/>
                </a:solidFill>
                <a:latin typeface="+mj-lt"/>
              </a:rPr>
              <a:t>– </a:t>
            </a:r>
            <a:r>
              <a:rPr lang="en-US" sz="2400" b="1" i="1" smtClean="0">
                <a:solidFill>
                  <a:srgbClr val="7030A0"/>
                </a:solidFill>
                <a:latin typeface="+mj-lt"/>
              </a:rPr>
              <a:t>2023</a:t>
            </a:r>
            <a:endParaRPr lang="en-US" sz="2400" b="1" i="1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3726873" y="4311007"/>
            <a:ext cx="5112327" cy="1149927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Lứa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(5-6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l"/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32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30-35</a:t>
            </a:r>
            <a:r>
              <a:rPr lang="en-US" sz="32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endParaRPr lang="en-US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32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Khánh Hoà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9384" y="1197536"/>
            <a:ext cx="1197531" cy="1197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2860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228600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>
                <a:solidFill>
                  <a:srgbClr val="FF0000"/>
                </a:solidFill>
              </a:rPr>
              <a:t>Giới thiệu một số tranh vẽ con bò</a:t>
            </a:r>
          </a:p>
        </p:txBody>
      </p:sp>
      <p:pic>
        <p:nvPicPr>
          <p:cNvPr id="13315" name="Picture 5" descr="Floral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24001" y="36513"/>
            <a:ext cx="982663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6" descr="Floral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685338" y="5848350"/>
            <a:ext cx="982662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7" descr="Floral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24001" y="5486400"/>
            <a:ext cx="982663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8" descr="Floral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685338" y="0"/>
            <a:ext cx="982662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109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33400"/>
            <a:ext cx="8305800" cy="553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91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04800"/>
            <a:ext cx="8382000" cy="616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046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"/>
            <a:ext cx="12192000" cy="681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493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WordArt 4"/>
          <p:cNvSpPr>
            <a:spLocks noChangeArrowheads="1" noChangeShapeType="1" noTextEdit="1"/>
          </p:cNvSpPr>
          <p:nvPr/>
        </p:nvSpPr>
        <p:spPr bwMode="auto">
          <a:xfrm>
            <a:off x="2057400" y="1295400"/>
            <a:ext cx="8229600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 Ý TƯỞNG TRẺ VÀ  TRẺ THỰC HIỆN</a:t>
            </a:r>
            <a:endParaRPr lang="en-US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411" name="Picture 5" descr="Floral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24001" y="36513"/>
            <a:ext cx="982663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Picture 6" descr="Floral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685338" y="5848350"/>
            <a:ext cx="982662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7" descr="Floral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24001" y="5486400"/>
            <a:ext cx="982663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8" descr="Floral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685338" y="0"/>
            <a:ext cx="982662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Nhạc Không Lời - Nhẹ Nhàng Và Sâu Lắng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3528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9396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133600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sz="7200" b="1" smtClean="0">
                <a:solidFill>
                  <a:srgbClr val="FF0000"/>
                </a:solidFill>
              </a:rPr>
              <a:t>3. Kết thúc</a:t>
            </a:r>
          </a:p>
        </p:txBody>
      </p:sp>
      <p:pic>
        <p:nvPicPr>
          <p:cNvPr id="18435" name="Picture 5" descr="Floral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24001" y="36513"/>
            <a:ext cx="982663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Picture 6" descr="Floral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685338" y="5848350"/>
            <a:ext cx="982662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7" descr="Floral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24001" y="5486400"/>
            <a:ext cx="982663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8" descr="Floral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685338" y="0"/>
            <a:ext cx="982662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502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066801"/>
            <a:ext cx="8229600" cy="45259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4400" b="1">
                <a:solidFill>
                  <a:srgbClr val="FF0000"/>
                </a:solidFill>
              </a:rPr>
              <a:t>1. Ổn định tổ chức</a:t>
            </a:r>
          </a:p>
        </p:txBody>
      </p:sp>
      <p:sp>
        <p:nvSpPr>
          <p:cNvPr id="5123" name="WordArt 4"/>
          <p:cNvSpPr>
            <a:spLocks noChangeArrowheads="1" noChangeShapeType="1" noTextEdit="1"/>
          </p:cNvSpPr>
          <p:nvPr/>
        </p:nvSpPr>
        <p:spPr bwMode="auto">
          <a:xfrm>
            <a:off x="2667000" y="2133601"/>
            <a:ext cx="6815138" cy="21955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.VnTimeH" panose="020B7200000000000000" pitchFamily="34" charset="0"/>
              </a:rPr>
              <a:t>cho trÎ xem VIDEO VỀ CON Bß</a:t>
            </a:r>
            <a:endParaRPr lang="en-US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8000"/>
              </a:solidFill>
              <a:latin typeface=".VnTimeH" panose="020B7200000000000000" pitchFamily="34" charset="0"/>
            </a:endParaRPr>
          </a:p>
        </p:txBody>
      </p:sp>
      <p:pic>
        <p:nvPicPr>
          <p:cNvPr id="5124" name="Picture 5" descr="Floral">
            <a:hlinkClick r:id="rId2" action="ppaction://hlinksldjump"/>
          </p:cNvPr>
          <p:cNvPicPr>
            <a:picLocks noChangeAspect="1" noChangeArrowheads="1" noCrop="1"/>
          </p:cNvPicPr>
          <p:nvPr>
            <p:ph type="title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9407526" y="0"/>
            <a:ext cx="1260475" cy="1295400"/>
          </a:xfrm>
        </p:spPr>
      </p:pic>
      <p:pic>
        <p:nvPicPr>
          <p:cNvPr id="5125" name="Picture 6" descr="Floral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24001" y="36513"/>
            <a:ext cx="982663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7" descr="Floral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372601" y="4953000"/>
            <a:ext cx="982663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8" descr="Floral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24001" y="5562600"/>
            <a:ext cx="982663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781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Bo ♥ Con Bò Quảng Cáo Sữa Vinamilk ♥ Nhạc Thiếu Nhi Vui Nhộn Sôi Động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03890"/>
            <a:ext cx="12192000" cy="5954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extBox 4"/>
          <p:cNvSpPr txBox="1">
            <a:spLocks noChangeArrowheads="1"/>
          </p:cNvSpPr>
          <p:nvPr/>
        </p:nvSpPr>
        <p:spPr bwMode="auto">
          <a:xfrm>
            <a:off x="4029076" y="228601"/>
            <a:ext cx="3438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VIDEO VỀ CON BÒ</a:t>
            </a:r>
          </a:p>
        </p:txBody>
      </p:sp>
    </p:spTree>
    <p:extLst>
      <p:ext uri="{BB962C8B-B14F-4D97-AF65-F5344CB8AC3E}">
        <p14:creationId xmlns:p14="http://schemas.microsoft.com/office/powerpoint/2010/main" val="925956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990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3600" b="1">
                <a:solidFill>
                  <a:srgbClr val="FF0000"/>
                </a:solidFill>
              </a:rPr>
              <a:t>2. Phương pháp hình thức, tổ chức</a:t>
            </a:r>
          </a:p>
        </p:txBody>
      </p:sp>
      <p:sp>
        <p:nvSpPr>
          <p:cNvPr id="7171" name="WordArt 4"/>
          <p:cNvSpPr>
            <a:spLocks noChangeArrowheads="1" noChangeShapeType="1" noTextEdit="1"/>
          </p:cNvSpPr>
          <p:nvPr/>
        </p:nvSpPr>
        <p:spPr bwMode="auto">
          <a:xfrm>
            <a:off x="1828800" y="2514600"/>
            <a:ext cx="8229600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.VnTimeH" panose="020B7200000000000000" pitchFamily="34" charset="0"/>
              </a:rPr>
              <a:t>quan s¸t tranh vµ ®µm tho¹i</a:t>
            </a:r>
          </a:p>
        </p:txBody>
      </p:sp>
      <p:pic>
        <p:nvPicPr>
          <p:cNvPr id="7172" name="Picture 5" descr="Floral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24001" y="36513"/>
            <a:ext cx="982663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6" descr="Floral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685338" y="5848350"/>
            <a:ext cx="982662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7" descr="Floral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24001" y="5486400"/>
            <a:ext cx="982663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8" descr="Floral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685338" y="0"/>
            <a:ext cx="982662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2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4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87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4"/>
          <p:cNvSpPr txBox="1">
            <a:spLocks noChangeArrowheads="1"/>
          </p:cNvSpPr>
          <p:nvPr/>
        </p:nvSpPr>
        <p:spPr bwMode="auto">
          <a:xfrm>
            <a:off x="4191000" y="76201"/>
            <a:ext cx="42306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en-US" sz="4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</a:t>
            </a:r>
            <a:r>
              <a:rPr lang="en-US" altLang="en-US" sz="4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 dẫn trẻ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914400"/>
            <a:ext cx="9144000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2564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76400" y="381000"/>
            <a:ext cx="8732838" cy="6172200"/>
          </a:xfrm>
        </p:spPr>
      </p:pic>
    </p:spTree>
    <p:extLst>
      <p:ext uri="{BB962C8B-B14F-4D97-AF65-F5344CB8AC3E}">
        <p14:creationId xmlns:p14="http://schemas.microsoft.com/office/powerpoint/2010/main" val="332100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81000"/>
            <a:ext cx="8686800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900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66675"/>
            <a:ext cx="9144000" cy="677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527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</Words>
  <Application>Microsoft Office PowerPoint</Application>
  <PresentationFormat>Widescreen</PresentationFormat>
  <Paragraphs>18</Paragraphs>
  <Slides>15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.VnTimeH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2. Phương pháp hình thức, tổ chức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Giới thiệu một số tranh vẽ con bò</vt:lpstr>
      <vt:lpstr>PowerPoint Presentation</vt:lpstr>
      <vt:lpstr>PowerPoint Presentation</vt:lpstr>
      <vt:lpstr>PowerPoint Presentation</vt:lpstr>
      <vt:lpstr>PowerPoint Presentation</vt:lpstr>
      <vt:lpstr>3. Kết thúc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1</cp:revision>
  <dcterms:created xsi:type="dcterms:W3CDTF">2023-06-01T08:30:40Z</dcterms:created>
  <dcterms:modified xsi:type="dcterms:W3CDTF">2023-06-01T08:30:46Z</dcterms:modified>
</cp:coreProperties>
</file>