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1" r:id="rId4"/>
    <p:sldId id="257" r:id="rId5"/>
    <p:sldId id="260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4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4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07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520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1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67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9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10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9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90FAE-970E-4707-9023-460F09720922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4A3F9-AFC3-4FAB-AD53-3CD4C0ACF0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0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6464"/>
            <a:ext cx="12191999" cy="66815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4408" y="3071007"/>
            <a:ext cx="742062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 tài: Khám 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 những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</a:p>
          <a:p>
            <a:pPr algn="ctr"/>
            <a:endParaRPr lang="en-US" sz="4000" b="1">
              <a:solidFill>
                <a:srgbClr val="FF0000"/>
              </a:solidFill>
            </a:endParaRPr>
          </a:p>
          <a:p>
            <a:pPr algn="ctr"/>
            <a:endParaRPr lang="en-US" sz="4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GV</a:t>
            </a:r>
            <a:r>
              <a:rPr lang="en-US" sz="4000" b="1" smtClean="0">
                <a:solidFill>
                  <a:srgbClr val="FF0000"/>
                </a:solidFill>
              </a:rPr>
              <a:t>: </a:t>
            </a:r>
            <a:r>
              <a:rPr lang="en-US" sz="4000" b="1" smtClean="0">
                <a:solidFill>
                  <a:srgbClr val="FF0000"/>
                </a:solidFill>
              </a:rPr>
              <a:t>Nguyễn Thị Hương Mai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88051" y="566693"/>
            <a:ext cx="54159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</a:p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HOA HƯỚNG DƯƠNG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08118" y="1953360"/>
            <a:ext cx="84132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5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85800"/>
            <a:ext cx="82296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39" y="985540"/>
            <a:ext cx="7235940" cy="479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96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572" y="1359155"/>
            <a:ext cx="7693690" cy="442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41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190" y="1379986"/>
            <a:ext cx="7433953" cy="459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176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042" y="831273"/>
            <a:ext cx="8889225" cy="519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2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883" y="593765"/>
            <a:ext cx="8316261" cy="5842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107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Phong1_Tang3</dc:creator>
  <cp:lastModifiedBy>Administrator</cp:lastModifiedBy>
  <cp:revision>4</cp:revision>
  <dcterms:created xsi:type="dcterms:W3CDTF">2019-01-07T04:42:53Z</dcterms:created>
  <dcterms:modified xsi:type="dcterms:W3CDTF">2023-06-02T03:23:31Z</dcterms:modified>
</cp:coreProperties>
</file>