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74" r:id="rId8"/>
    <p:sldId id="270" r:id="rId9"/>
    <p:sldId id="297" r:id="rId10"/>
    <p:sldId id="298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86" d="100"/>
          <a:sy n="86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-63859"/>
            <a:ext cx="916193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000250" y="2819400"/>
            <a:ext cx="7010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Khám phá thuyền trên biển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Lớp: MGB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C3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Thời </a:t>
            </a:r>
            <a:r>
              <a:rPr lang="it-IT" altLang="en-US" sz="2800" b="1" dirty="0">
                <a:solidFill>
                  <a:srgbClr val="0000CC"/>
                </a:solidFill>
              </a:rPr>
              <a:t>gian : 20 - 25 phút</a:t>
            </a: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Người dạy</a:t>
            </a:r>
            <a:r>
              <a:rPr lang="it-IT" altLang="en-US" sz="2800" b="1" smtClean="0">
                <a:solidFill>
                  <a:srgbClr val="0000CC"/>
                </a:solidFill>
              </a:rPr>
              <a:t>: </a:t>
            </a:r>
            <a:r>
              <a:rPr lang="it-IT" altLang="en-US" sz="2800" b="1" smtClean="0">
                <a:solidFill>
                  <a:srgbClr val="0000CC"/>
                </a:solidFill>
              </a:rPr>
              <a:t>Nguyễn Bích Vân</a:t>
            </a:r>
            <a:endParaRPr lang="it-IT" altLang="en-US" sz="2800" b="1" dirty="0">
              <a:solidFill>
                <a:srgbClr val="0000CC"/>
              </a:solidFill>
            </a:endParaRPr>
          </a:p>
        </p:txBody>
      </p:sp>
      <p:sp>
        <p:nvSpPr>
          <p:cNvPr id="14" name="WordArt 139"/>
          <p:cNvSpPr>
            <a:spLocks noChangeArrowheads="1" noChangeShapeType="1" noTextEdit="1"/>
          </p:cNvSpPr>
          <p:nvPr/>
        </p:nvSpPr>
        <p:spPr bwMode="auto">
          <a:xfrm>
            <a:off x="2000250" y="1729365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675" y="398931"/>
            <a:ext cx="6480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TRƯỜNG MẦM </a:t>
            </a:r>
            <a:r>
              <a:rPr lang="en-US" sz="2800" smtClean="0"/>
              <a:t>NON </a:t>
            </a:r>
            <a:r>
              <a:rPr lang="en-US" sz="2800" smtClean="0"/>
              <a:t>HOA HƯỚNG DƯƠNG</a:t>
            </a:r>
            <a:endParaRPr lang="en-US" sz="2800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</a:rPr>
              <a:t>Tàu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cảnh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sát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PTGT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sánh</a:t>
            </a:r>
            <a:r>
              <a:rPr lang="en-US" dirty="0" smtClean="0"/>
              <a:t> </a:t>
            </a:r>
            <a:r>
              <a:rPr lang="en-US" dirty="0" err="1" smtClean="0"/>
              <a:t>tàu</a:t>
            </a:r>
            <a:r>
              <a:rPr lang="en-US" dirty="0" smtClean="0"/>
              <a:t> </a:t>
            </a:r>
            <a:r>
              <a:rPr lang="en-US" dirty="0" err="1" smtClean="0"/>
              <a:t>thủy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thuyền</a:t>
            </a:r>
            <a:r>
              <a:rPr lang="en-US" dirty="0" smtClean="0"/>
              <a:t> </a:t>
            </a:r>
            <a:r>
              <a:rPr lang="en-US" dirty="0" err="1" smtClean="0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182</Words>
  <Application>Microsoft Office PowerPoint</Application>
  <PresentationFormat>On-screen Show (4:3)</PresentationFormat>
  <Paragraphs>38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.VnArabia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54</cp:revision>
  <dcterms:created xsi:type="dcterms:W3CDTF">2016-11-23T13:34:46Z</dcterms:created>
  <dcterms:modified xsi:type="dcterms:W3CDTF">2023-06-02T07:01:01Z</dcterms:modified>
</cp:coreProperties>
</file>