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8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9737" y="60307"/>
            <a:ext cx="9144000" cy="974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QUẬN LONG BIÊN</a:t>
            </a:r>
            <a:b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HƯỚNG DƯƠNG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55757" y="21240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ĐỘNG: </a:t>
            </a:r>
          </a:p>
          <a:p>
            <a:pPr marL="0" indent="0" algn="ctr">
              <a:buNone/>
            </a:pP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 TRIỂN </a:t>
            </a:r>
            <a:r>
              <a:rPr lang="en-US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NGỮ</a:t>
            </a:r>
            <a:endParaRPr lang="en-US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352063" y="3444764"/>
            <a:ext cx="9144000" cy="1171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tài</a:t>
            </a:r>
            <a:r>
              <a:rPr lang="en-US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b="1" i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Dạy trẻ kể chuyện sáng tạo theo tranh</a:t>
            </a:r>
            <a:endParaRPr lang="en-US" sz="32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140867" y="4191000"/>
            <a:ext cx="6342927" cy="1149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(5-6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l"/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30-35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viên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Khánh Hoà</a:t>
            </a:r>
            <a:endParaRPr lang="en-US" sz="2800" b="1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 </a:t>
            </a:r>
            <a:r>
              <a:rPr lang="en-US" b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học: 2022-2023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888775"/>
            <a:ext cx="1197531" cy="1197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15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9" y="266699"/>
            <a:ext cx="8631219" cy="6286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97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5432" y="15534"/>
            <a:ext cx="9128567" cy="684246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80" y="304800"/>
            <a:ext cx="856042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109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650" y="304800"/>
            <a:ext cx="8610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0184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58" y="0"/>
            <a:ext cx="9140142" cy="685800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201" y="286475"/>
            <a:ext cx="8659299" cy="6190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239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53</Words>
  <Application>Microsoft Office PowerPoint</Application>
  <PresentationFormat>On-screen Show (4:3)</PresentationFormat>
  <Paragraphs>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Welcome</dc:creator>
  <cp:lastModifiedBy>Administrator</cp:lastModifiedBy>
  <cp:revision>9</cp:revision>
  <dcterms:created xsi:type="dcterms:W3CDTF">2006-08-16T00:00:00Z</dcterms:created>
  <dcterms:modified xsi:type="dcterms:W3CDTF">2023-06-01T03:58:43Z</dcterms:modified>
</cp:coreProperties>
</file>