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63" r:id="rId4"/>
    <p:sldId id="258" r:id="rId5"/>
    <p:sldId id="264" r:id="rId6"/>
    <p:sldId id="259" r:id="rId7"/>
    <p:sldId id="265" r:id="rId8"/>
    <p:sldId id="260" r:id="rId9"/>
    <p:sldId id="266" r:id="rId10"/>
    <p:sldId id="261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B2ECA86-DB32-044E-8EBA-7D68387E12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078C63B-1E3E-FCE9-8410-B2D6CAB16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7A6F17E-EE2B-FEF7-B33C-4E49D3B02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F591-87EE-4442-B81A-56092F7B4A0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C25839B-E368-CE67-5CA0-4E5ABC22B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018A728-7F30-27BE-F3AA-F56B12AD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B3787-6B6D-46EC-B2C2-81CD9553C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9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25AD9A4-2FFA-F3A1-5AA6-D6F9314BC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0021B7B-95A3-AF0F-4B57-D22948733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4ECB90F-AAB9-B48B-75F6-80D21B0CE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F591-87EE-4442-B81A-56092F7B4A0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C812D0E-5DDA-0EC3-1C49-D5258CCBC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30589B9-6DB5-DE23-7705-840BE1481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B3787-6B6D-46EC-B2C2-81CD9553C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3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2187BF56-B122-4A3D-FC1D-EA81CDCC16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13660A2C-DAA6-B10A-BF8B-FFFEA18FF0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EFFCAAF-73BF-262D-8A53-FEFD7887A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F591-87EE-4442-B81A-56092F7B4A0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C4C26D4-B16A-B283-CA69-F6CE6D92B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13EC8DC-102D-B3E7-2741-0E286E6F3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B3787-6B6D-46EC-B2C2-81CD9553C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0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B216CA4-2A19-B7BD-E6AF-AC1507141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5032F1C-8EC6-6F1B-E96F-F8A462F5D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2C03CFE-9728-2B71-ECEA-C34464E00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F591-87EE-4442-B81A-56092F7B4A0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F37CBD8-7363-2A40-9A02-0286DC61F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2D98FB2-61B3-7EFA-0DE9-65A53796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B3787-6B6D-46EC-B2C2-81CD9553C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3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DA652F7-5F5B-6058-A4B1-EE9969002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57D6FD5-9B07-1E9B-8989-D6925A56F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15F6FA6-E810-2F19-D3A5-3EC17A83B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F591-87EE-4442-B81A-56092F7B4A0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78F958E-1EE2-886A-44A8-49859C236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64A6AA5-5A5A-CA99-A778-CF1FD7201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B3787-6B6D-46EC-B2C2-81CD9553C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5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433F3D0-01BF-6F11-72BD-DD9BBA30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B5BE0F9-B1A0-E987-756B-B2BEDA6B95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149CF2E-009B-7AD4-7F73-AE445C850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A563DBB-BA43-23A5-F0BF-30ECD03E2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F591-87EE-4442-B81A-56092F7B4A0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F440F30-A61E-C03F-18EA-B18609647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357F9A2-BC36-687D-860C-2EBDE7A5F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B3787-6B6D-46EC-B2C2-81CD9553C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4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09B342E-9800-96D1-3C80-9BAE6C341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8A0F18C-CD96-FE57-9177-66CE30771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2E5B324-D6C0-0920-8191-CF4194E61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7F11A243-1BFA-B318-1C7C-0A4C963BD8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911AC920-EC1C-38BD-D063-F7637D5062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C45D127-8033-3942-9B8B-AB8AF263D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F591-87EE-4442-B81A-56092F7B4A0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A6CCF807-C8C0-A5CF-2EBE-2CD86EF83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A37481A-DE53-F841-CD3D-1B8A2CE73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B3787-6B6D-46EC-B2C2-81CD9553C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7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124BDD0-C4AE-810F-EAD6-93C5CA0DE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6BF6658B-B135-05E2-3CA2-E3FBDCA2E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F591-87EE-4442-B81A-56092F7B4A0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B7B1F46E-3FA6-CE61-3CAE-80EADAD0C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6CEB3290-8310-BDB1-A53A-033B6CF9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B3787-6B6D-46EC-B2C2-81CD9553C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5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9C1B68F1-A5CB-FAE4-62FF-B53BA4A68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F591-87EE-4442-B81A-56092F7B4A0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2749129D-0B58-8394-BD87-00F388C71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43E626B7-6AAC-C6DB-77EC-499AB2795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B3787-6B6D-46EC-B2C2-81CD9553C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8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6E67562-AA92-6659-26AF-6EC5B883C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562D866-27EE-A3D1-8D2E-7A69DBFA3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2712083-DAE9-B99C-21A9-E9A0F5C02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C94B100-669A-0799-153A-0595A4FE3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F591-87EE-4442-B81A-56092F7B4A0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62ECD89-5569-2329-C20D-8196013BE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9CB15A5-DE59-2B3A-B4D3-AE59B66D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B3787-6B6D-46EC-B2C2-81CD9553C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3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71DF91F-9C2A-6548-4250-45AF68BDF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95B55FF6-9025-315C-FE90-38A5C6B8CC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1E25019-C87F-A6F5-5AA9-F0FE5971B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07F8FE8-1279-FED2-B6FF-A4DC15D4F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F591-87EE-4442-B81A-56092F7B4A0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EACE33C-C063-72DF-3AC4-475D89F1F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C154884-2ECD-CA17-1A4E-B0A5C53CE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B3787-6B6D-46EC-B2C2-81CD9553C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4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6BAB0ACC-1546-D1BC-11E4-EAB524B92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152166F-CC42-4338-BE6B-4797811C4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2AA38C4-F7E2-74AE-A7F6-E3C8AE0C2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8F591-87EE-4442-B81A-56092F7B4A0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00587B5-60F5-A2EE-E9DB-7C5CDCAE8C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C932818-8192-F6D8-917C-48351E0A9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B3787-6B6D-46EC-B2C2-81CD9553C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5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81150" y="2459504"/>
            <a:ext cx="9344025" cy="193899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B050"/>
                </a:solidFill>
              </a:rPr>
              <a:t>TRÒ CHƠI </a:t>
            </a:r>
          </a:p>
          <a:p>
            <a:pPr lvl="0" algn="ctr"/>
            <a:r>
              <a:rPr lang="en-US" sz="6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ĐỐI TƯỢNG NÀO BIẾN MẤT</a:t>
            </a:r>
          </a:p>
        </p:txBody>
      </p:sp>
    </p:spTree>
    <p:extLst>
      <p:ext uri="{BB962C8B-B14F-4D97-AF65-F5344CB8AC3E}">
        <p14:creationId xmlns:p14="http://schemas.microsoft.com/office/powerpoint/2010/main" val="8959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902BA983-A6C9-B260-7A65-3D7041300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10CD8DE1-ABA6-729B-0093-FDA791312A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29" y="-2410"/>
            <a:ext cx="2090057" cy="1834954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E12E7AEA-21A8-F4DE-CA1A-33C17F085C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257" y="1620238"/>
            <a:ext cx="1907177" cy="1913457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2B55B001-44F9-B7E5-2C90-F7ECFEE638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86" y="4339385"/>
            <a:ext cx="2281645" cy="228000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363AC8B7-C69D-6206-BE0C-ACD02435FD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43" y="4156505"/>
            <a:ext cx="2042894" cy="2116571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062C0566-5BC1-7DF7-AE0F-3C49CF1B06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846" y="1647670"/>
            <a:ext cx="2053045" cy="2270683"/>
          </a:xfrm>
          <a:prstGeom prst="rect">
            <a:avLst/>
          </a:prstGeom>
        </p:spPr>
      </p:pic>
      <p:pic>
        <p:nvPicPr>
          <p:cNvPr id="9" name="am-thanh-ope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2000" y="22111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19506 0.07223 L 0.26068 0.34537 L 0.17357 0.61088 L 0.01641 0.68311 L -0.14218 0.61968 L -0.26497 0.47107 L -0.27434 0.28311 L -0.24427 0.10903 L -0.17643 0.03172 L -0.00859 0.00625 L 0.19506 0.08241 L 0.27006 0.34653 L 0.1793 0.6426 L 0.01641 0.70996 L -0.14362 0.62338 L -0.26575 0.47246 L -0.27851 0.26528 L -0.24218 0.10139 L -0.17213 0.02523 L -0.01002 0.00741 L 0.19362 0.06459 L 0.27006 0.33889 L 0.18282 0.62732 L 0.01928 0.70348 L -0.14075 0.62338 L -0.14075 0.62361 L -0.14075 0.62338 " pathEditMode="relative" rAng="0" ptsTypes="AAAAAAAAAAAAAAAAAAAAAAAAAAAA">
                                      <p:cBhvr>
                                        <p:cTn id="6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354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03841 -0.16296 L 0.10443 -0.22477 L 0.28568 -0.24815 L 0.47708 -0.17778 L 0.54609 0.05949 L 0.4526 0.34445 L 0.27917 0.41412 L 0.13685 0.34352 L 0.01315 0.19769 L 1.45833E-6 -0.01111 L 0.04062 -0.16666 L 0.1125 -0.22963 L 0.28359 -0.25069 L 0.47044 -0.18125 L 0.54453 0.06181 L 0.45482 0.34213 L 0.28229 0.39884 L 0.13021 0.33334 L 0.01315 0.19259 L 0.00052 -0.01111 L 0.03997 -0.16296 C 0.04232 -0.16574 0.04492 -0.16829 0.04726 -0.17153 C 0.04805 -0.17268 0.04818 -0.1743 0.04883 -0.17523 C 0.04948 -0.17662 0.05026 -0.17778 0.05104 -0.17916 C 0.05221 -0.18079 0.05351 -0.18217 0.05469 -0.18403 C 0.05573 -0.18565 0.05664 -0.18727 0.05768 -0.18889 C 0.05885 -0.19074 0.06029 -0.1919 0.06146 -0.19375 C 0.06224 -0.19537 0.06276 -0.19745 0.06354 -0.19884 C 0.06432 -0.19977 0.06562 -0.20023 0.06654 -0.20116 C 0.06758 -0.20231 0.06862 -0.20347 0.06953 -0.20509 C 0.07031 -0.20602 0.07096 -0.20764 0.07174 -0.20856 C 0.07318 -0.21041 0.07474 -0.21204 0.07617 -0.21342 C 0.07721 -0.21481 0.07812 -0.2162 0.07917 -0.21736 C 0.07982 -0.21805 0.0806 -0.21829 0.08138 -0.21875 C 0.08906 -0.22847 0.08529 -0.22616 0.0918 -0.22847 C 0.09284 -0.2294 0.09375 -0.22986 0.09466 -0.23102 C 0.09544 -0.23148 0.09609 -0.23287 0.09687 -0.23333 C 0.09805 -0.23426 0.09935 -0.23426 0.10065 -0.23472 C 0.10338 -0.23426 0.10599 -0.23403 0.10872 -0.23333 C 0.1095 -0.2331 0.11042 -0.23287 0.11107 -0.23194 C 0.11185 -0.23125 0.11263 -0.22963 0.11328 -0.22847 C 0.1138 -0.22731 0.11432 -0.22592 0.11471 -0.22477 C 0.1138 -0.2243 0.11276 -0.22338 0.11172 -0.22361 C 0.11068 -0.22384 0.10976 -0.225 0.10872 -0.22592 C 0.10052 -0.23125 0.1069 -0.22616 0.10286 -0.22963 L 0.10286 -0.2294 C 0.10703 -0.23032 0.11328 -0.23102 0.11771 -0.23194 C 0.12122 -0.2331 0.12044 -0.23403 0.12435 -0.23472 C 0.1332 -0.23588 0.15078 -0.2368 0.15768 -0.23704 C 0.16784 -0.23912 0.15976 -0.23727 0.16745 -0.23958 C 0.16875 -0.24004 0.17031 -0.24028 0.17174 -0.24074 C 0.17279 -0.24097 0.1737 -0.24166 0.17474 -0.2419 C 0.17721 -0.24282 0.17969 -0.24329 0.18216 -0.24444 L 0.18893 -0.24815 C 0.18945 -0.24861 0.19023 -0.24884 0.19101 -0.24954 C 0.19466 -0.25231 0.19297 -0.25116 0.19622 -0.25301 C 0.20443 -0.25254 0.2125 -0.25162 0.22057 -0.25162 C 0.22838 -0.25162 0.23112 -0.25278 0.23776 -0.2544 C 0.2388 -0.25509 0.24193 -0.25648 0.24284 -0.25648 C 0.24557 -0.25648 0.24831 -0.25625 0.25117 -0.25579 C 0.25638 -0.25254 0.24974 -0.25671 0.25768 -0.24676 C 0.26133 -0.24259 0.2595 -0.24398 0.26289 -0.2419 C 0.2651 -0.24329 0.26797 -0.24305 0.26966 -0.24583 C 0.27057 -0.24722 0.27135 -0.24954 0.27265 -0.25069 C 0.27331 -0.25139 0.27448 -0.25116 0.27552 -0.25162 C 0.27773 -0.25301 0.27721 -0.25231 0.27851 -0.2544 L 0.27851 -0.25416 " pathEditMode="relative" rAng="0" ptsTypes="AAAAAAAAAAAAAAAAAAAAAAAAAAAAAAAAAAAAAAAAAAAAAAAAAAAAAAAAAAAAAAAAAAAA">
                                      <p:cBhvr>
                                        <p:cTn id="8" dur="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05" y="787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02031 0.08264 L -0.06068 0.3801 L -0.21823 0.43588 L -0.36888 0.3507 L -0.50612 0.21598 L -0.51445 0.01343 L -0.44388 -0.19189 L -0.24297 -0.25069 L -0.04414 -0.17592 L 0.02188 0.01598 L -0.0487 0.36135 L -0.21823 0.42408 L -0.37344 0.39074 L -0.50247 0.21065 L -0.52109 0.01459 L -0.43867 -0.20138 L -0.23099 -0.25856 L -0.03971 -0.17476 L 0.01133 0.00255 L -0.0457 0.35324 L -0.22122 0.44144 L -0.37786 0.36274 L -0.50469 0.21065 L -0.51888 0.01737 " pathEditMode="relative" ptsTypes="AAAAAAAAAAAAAAAAAAAAAAAAA">
                                      <p:cBhvr>
                                        <p:cTn id="10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-0.15299 0.06528 L -0.32174 0.00255 L -0.4418 -0.16528 C -0.44557 -0.22685 -0.44075 -0.16273 -0.44557 -0.20278 C -0.44974 -0.23773 -0.44206 -0.18958 -0.44857 -0.22801 C -0.44974 -0.24282 -0.4487 -0.23217 -0.45078 -0.24791 C -0.4513 -0.25208 -0.45182 -0.25602 -0.45234 -0.25995 C -0.45247 -0.2618 -0.4526 -0.26365 -0.45299 -0.26528 C -0.45391 -0.26898 -0.45547 -0.27222 -0.45599 -0.27592 C -0.45703 -0.28333 -0.45638 -0.27963 -0.45833 -0.2868 C -0.45859 -0.28889 -0.45872 -0.2912 -0.45898 -0.29328 C -0.4595 -0.29606 -0.46002 -0.29861 -0.46055 -0.30139 L -0.46198 -0.30949 L -0.46276 -0.31342 C -0.46302 -0.31481 -0.46341 -0.31597 -0.46354 -0.31736 C -0.4638 -0.31967 -0.46393 -0.32176 -0.46432 -0.32407 C -0.46471 -0.32685 -0.46575 -0.33217 -0.46575 -0.33171 C -0.46549 -0.33819 -0.46536 -0.34467 -0.46497 -0.35069 C -0.46484 -0.35324 -0.46445 -0.35532 -0.46432 -0.3574 C -0.46406 -0.36018 -0.4638 -0.36296 -0.46354 -0.36528 C -0.46328 -0.36713 -0.46289 -0.36898 -0.46276 -0.37083 C -0.46263 -0.37569 -0.46276 -0.38055 -0.46276 -0.38541 L -0.46276 -0.38518 L -0.38255 -0.57615 L -0.1793 -0.62801 L 0.02695 -0.55602 C 0.028 -0.54467 0.02839 -0.5375 0.02995 -0.52685 C 0.03138 -0.51736 0.03294 -0.5081 0.03451 -0.49884 C 0.0349 -0.4956 0.03529 -0.49236 0.03594 -0.48935 C 0.03646 -0.48727 0.03698 -0.48495 0.0375 -0.48264 C 0.03958 -0.47153 0.03828 -0.47662 0.03971 -0.46805 C 0.03998 -0.46666 0.04024 -0.46551 0.0405 -0.46412 C 0.04128 -0.45903 0.04115 -0.45717 0.04271 -0.45208 C 0.04362 -0.4493 0.04466 -0.44676 0.0457 -0.44398 C 0.04623 -0.44282 0.04688 -0.44166 0.04714 -0.44004 C 0.0474 -0.43865 0.04753 -0.43727 0.04792 -0.43611 C 0.04922 -0.43194 0.05156 -0.42662 0.05326 -0.42268 C 0.05456 -0.41551 0.05313 -0.42129 0.0569 -0.41342 C 0.05781 -0.4118 0.05833 -0.40972 0.05925 -0.4081 C 0.06003 -0.40648 0.06133 -0.40555 0.06224 -0.40416 C 0.06328 -0.40208 0.06693 -0.39213 0.06745 -0.39074 C 0.06797 -0.38958 0.06823 -0.38796 0.06901 -0.38703 C 0.07474 -0.37916 0.06979 -0.3868 0.07344 -0.3787 C 0.07409 -0.37731 0.07513 -0.37639 0.07565 -0.37477 C 0.07904 -0.36666 0.07487 -0.37153 0.08021 -0.3669 C 0.08112 -0.36157 0.08034 -0.36389 0.08242 -0.36018 L 0.08242 -0.35995 L 0.00664 -0.0243 L -0.15377 0.06783 L -0.3181 -0.00393 L -0.45078 -0.16666 C -0.4513 -0.17384 -0.45156 -0.18102 -0.45234 -0.18796 C -0.45273 -0.19259 -0.45391 -0.19676 -0.45456 -0.20139 C -0.45521 -0.20578 -0.45547 -0.21018 -0.45599 -0.21458 C -0.45677 -0.22014 -0.45768 -0.22523 -0.45833 -0.23078 C -0.45937 -0.24004 -0.46029 -0.2493 -0.46133 -0.25879 C -0.46211 -0.26574 -0.46406 -0.28055 -0.46497 -0.2868 C -0.46549 -0.28935 -0.46614 -0.2919 -0.46654 -0.29467 C -0.46953 -0.31574 -0.46549 -0.29259 -0.46797 -0.3081 C -0.46823 -0.30949 -0.46862 -0.31065 -0.46875 -0.31203 C -0.46901 -0.31389 -0.46927 -0.31551 -0.46953 -0.31736 C -0.46979 -0.31875 -0.47005 -0.3199 -0.47031 -0.32129 C -0.47057 -0.32361 -0.47083 -0.32592 -0.47096 -0.32801 C -0.47083 -0.33981 -0.47122 -0.35139 -0.47031 -0.36296 C -0.47018 -0.36435 -0.46862 -0.36435 -0.46797 -0.36528 C -0.46745 -0.36666 -0.46732 -0.36875 -0.46654 -0.36967 C -0.46406 -0.37245 -0.46328 -0.37199 -0.46133 -0.37199 L -0.46133 -0.37176 L -0.38099 -0.59467 L -0.1681 -0.62014 L 0.0224 -0.55879 L 0.08776 -0.36018 L 0.01797 -0.02662 L -0.16432 0.08125 L -0.3181 -0.00787 L -0.45299 -0.1706 C -0.45351 -0.18588 -0.45391 -0.20092 -0.45456 -0.21597 C -0.45469 -0.22083 -0.45508 -0.22569 -0.45534 -0.23078 C -0.4556 -0.2368 -0.4556 -0.24328 -0.45599 -0.2493 C -0.45638 -0.25393 -0.45716 -0.25833 -0.45755 -0.26273 C -0.45794 -0.26666 -0.45794 -0.2706 -0.45833 -0.27477 C -0.4595 -0.29213 -0.45846 -0.27662 -0.45976 -0.29074 C -0.46107 -0.30509 -0.45989 -0.29514 -0.46133 -0.30532 C -0.46224 -0.32963 -0.46237 -0.33055 -0.46276 -0.36018 C -0.46289 -0.36805 -0.46276 -0.37639 -0.46276 -0.38403 L -0.46276 -0.38403 L -0.38034 -0.59467 L -0.1793 -0.63865 L 0.02096 -0.56273 L 0.07565 -0.3669 L 0.07565 -0.36666 " pathEditMode="relative" rAng="0" ptsTypes="AAAAAAAAAAAAAAAAAAAAAAAAAAAAAAAAAAAAAAAAAAAAAAAAAAAAAAAAAAAAAAAAAAAAAAAAAAAAAAAAAAAAAAAAAAAA">
                                      <p:cBhvr>
                                        <p:cTn id="12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-2787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44444E-6 L -0.1237 -0.1706 L -0.14466 -0.39652 L -0.06146 -0.60208 L 0.1582 -0.63958 L 0.33672 -0.57106 L 0.40351 -0.35601 L 0.32917 -0.03356 L 0.16354 0.04815 L 0.00378 -0.01319 L -0.12448 -0.17361 L -0.14167 -0.38425 L -0.06068 -0.61273 L 0.13945 -0.64745 L 0.34492 -0.56319 L 0.39518 -0.38055 L 0.32617 -0.02546 L 0.15443 0.05417 L 0.00378 -0.00416 L -0.12292 -0.17986 L -0.13724 -0.3912 L -0.0668 -0.59004 L 0.15443 -0.63148 L 0.33073 -0.5618 L 0.39974 -0.35069 L 0.32396 -0.03495 L 0.32396 -0.03472 " pathEditMode="relative" rAng="0" ptsTypes="AAAAAAAAAAAAAAAAAAAAAAAAAAA">
                                      <p:cBhvr>
                                        <p:cTn id="14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43" y="-2967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534" y="3907436"/>
            <a:ext cx="2054530" cy="22740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1151" y="3986692"/>
            <a:ext cx="2042337" cy="2115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2900" y="2136549"/>
            <a:ext cx="2286198" cy="22801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1151" y="301494"/>
            <a:ext cx="2091109" cy="18350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59534" y="403110"/>
            <a:ext cx="1908213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6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8FECB4D-9122-1BC7-D296-D8C23A01C3EA}"/>
              </a:ext>
            </a:extLst>
          </p:cNvPr>
          <p:cNvSpPr/>
          <p:nvPr/>
        </p:nvSpPr>
        <p:spPr>
          <a:xfrm>
            <a:off x="4067000" y="2321004"/>
            <a:ext cx="4345480" cy="1107996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End game</a:t>
            </a:r>
            <a:endParaRPr lang="x-none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6714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902BA983-A6C9-B260-7A65-3D7041300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10CD8DE1-ABA6-729B-0093-FDA791312A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29" y="0"/>
            <a:ext cx="2090057" cy="1834954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E12E7AEA-21A8-F4DE-CA1A-33C17F085C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257" y="1620238"/>
            <a:ext cx="1907177" cy="1913457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2B55B001-44F9-B7E5-2C90-F7ECFEE638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86" y="4339385"/>
            <a:ext cx="2281645" cy="228000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363AC8B7-C69D-6206-BE0C-ACD02435FD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43" y="4156505"/>
            <a:ext cx="2042894" cy="2116571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062C0566-5BC1-7DF7-AE0F-3C49CF1B06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846" y="1647670"/>
            <a:ext cx="2053045" cy="2270683"/>
          </a:xfrm>
          <a:prstGeom prst="rect">
            <a:avLst/>
          </a:prstGeom>
        </p:spPr>
      </p:pic>
      <p:pic>
        <p:nvPicPr>
          <p:cNvPr id="9" name="am-thanh-ope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2000" y="22111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4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19506 0.07222 L 0.26068 0.34537 L 0.17357 0.61088 L 0.01641 0.6831 L -0.14218 0.61967 L -0.26497 0.47106 L -0.27434 0.2831 L -0.24427 0.10902 L -0.17643 0.03171 L -0.00859 0.00625 L 0.19506 0.0824 L 0.27006 0.34652 L 0.1793 0.64259 L 0.01641 0.70995 L -0.14362 0.62338 L -0.26575 0.47245 L -0.27851 0.26527 L -0.24218 0.10139 L -0.17213 0.02523 L -0.01002 0.0074 L 0.19362 0.06458 L 0.27006 0.33889 L 0.18282 0.62731 L 0.01928 0.70347 L -0.14075 0.62338 L -0.14075 0.62361 L -0.14075 0.62338 " pathEditMode="relative" rAng="0" ptsTypes="AAAAAAAAAAAAAAAAAAAAAAAAAAAA">
                                      <p:cBhvr>
                                        <p:cTn id="6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354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03841 -0.16296 L 0.10443 -0.22477 L 0.28568 -0.24815 L 0.47708 -0.17778 L 0.54609 0.05949 L 0.4526 0.34445 L 0.27917 0.41412 L 0.13685 0.34352 L 0.01315 0.19769 L 1.45833E-6 -0.01111 L 0.04062 -0.16666 L 0.1125 -0.22963 L 0.28359 -0.25069 L 0.47044 -0.18125 L 0.54453 0.06181 L 0.45482 0.34213 L 0.28229 0.39884 L 0.13021 0.33334 L 0.01315 0.19259 L 0.00052 -0.01111 L 0.03997 -0.16296 C 0.04232 -0.16574 0.04492 -0.16829 0.04726 -0.17153 C 0.04805 -0.17268 0.04818 -0.1743 0.04883 -0.17523 C 0.04948 -0.17662 0.05026 -0.17778 0.05104 -0.17916 C 0.05221 -0.18079 0.05351 -0.18217 0.05469 -0.18403 C 0.05573 -0.18565 0.05664 -0.18727 0.05768 -0.18889 C 0.05885 -0.19074 0.06029 -0.1919 0.06146 -0.19375 C 0.06224 -0.19537 0.06276 -0.19745 0.06354 -0.19884 C 0.06432 -0.19977 0.06562 -0.20023 0.06654 -0.20116 C 0.06758 -0.20231 0.06862 -0.20347 0.06953 -0.20509 C 0.07031 -0.20602 0.07096 -0.20764 0.07174 -0.20856 C 0.07318 -0.21041 0.07474 -0.21204 0.07617 -0.21342 C 0.07721 -0.21481 0.07812 -0.2162 0.07917 -0.21736 C 0.07982 -0.21805 0.0806 -0.21829 0.08138 -0.21875 C 0.08906 -0.22847 0.08529 -0.22616 0.0918 -0.22847 C 0.09284 -0.2294 0.09375 -0.22986 0.09466 -0.23102 C 0.09544 -0.23148 0.09609 -0.23287 0.09687 -0.23333 C 0.09805 -0.23426 0.09935 -0.23426 0.10065 -0.23472 C 0.10338 -0.23426 0.10599 -0.23403 0.10872 -0.23333 C 0.1095 -0.2331 0.11042 -0.23287 0.11107 -0.23194 C 0.11185 -0.23125 0.11263 -0.22963 0.11328 -0.22847 C 0.1138 -0.22731 0.11432 -0.22592 0.11471 -0.22477 C 0.1138 -0.2243 0.11276 -0.22338 0.11172 -0.22361 C 0.11068 -0.22384 0.10976 -0.225 0.10872 -0.22592 C 0.10052 -0.23125 0.1069 -0.22616 0.10286 -0.22963 L 0.10286 -0.2294 C 0.10703 -0.23032 0.11328 -0.23102 0.11771 -0.23194 C 0.12122 -0.2331 0.12044 -0.23403 0.12435 -0.23472 C 0.1332 -0.23588 0.15078 -0.2368 0.15768 -0.23704 C 0.16784 -0.23912 0.15976 -0.23727 0.16745 -0.23958 C 0.16875 -0.24004 0.17031 -0.24028 0.17174 -0.24074 C 0.17279 -0.24097 0.1737 -0.24166 0.17474 -0.2419 C 0.17721 -0.24282 0.17969 -0.24329 0.18216 -0.24444 L 0.18893 -0.24815 C 0.18945 -0.24861 0.19023 -0.24884 0.19101 -0.24954 C 0.19466 -0.25231 0.19297 -0.25116 0.19622 -0.25301 C 0.20443 -0.25254 0.2125 -0.25162 0.22057 -0.25162 C 0.22838 -0.25162 0.23112 -0.25278 0.23776 -0.2544 C 0.2388 -0.25509 0.24193 -0.25648 0.24284 -0.25648 C 0.24557 -0.25648 0.24831 -0.25625 0.25117 -0.25579 C 0.25638 -0.25254 0.24974 -0.25671 0.25768 -0.24676 C 0.26133 -0.24259 0.2595 -0.24398 0.26289 -0.2419 C 0.2651 -0.24329 0.26797 -0.24305 0.26966 -0.24583 C 0.27057 -0.24722 0.27135 -0.24954 0.27265 -0.25069 C 0.27331 -0.25139 0.27448 -0.25116 0.27552 -0.25162 C 0.27773 -0.25301 0.27721 -0.25231 0.27851 -0.2544 L 0.27851 -0.25416 " pathEditMode="relative" rAng="0" ptsTypes="AAAAAAAAAAAAAAAAAAAAAAAAAAAAAAAAAAAAAAAAAAAAAAAAAAAAAAAAAAAAAAAAAAAA">
                                      <p:cBhvr>
                                        <p:cTn id="8" dur="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05" y="787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02031 0.08264 L -0.06068 0.3801 L -0.21823 0.43588 L -0.36888 0.3507 L -0.50612 0.21598 L -0.51445 0.01343 L -0.44388 -0.19189 L -0.24297 -0.25069 L -0.04414 -0.17592 L 0.02188 0.01598 L -0.0487 0.36135 L -0.21823 0.42408 L -0.37344 0.39074 L -0.50247 0.21065 L -0.52109 0.01459 L -0.43867 -0.20138 L -0.23099 -0.25856 L -0.03971 -0.17476 L 0.01133 0.00255 L -0.0457 0.35324 L -0.22122 0.44144 L -0.37786 0.36274 L -0.50469 0.21065 L -0.51888 0.01737 " pathEditMode="relative" ptsTypes="AAAAAAAAAAAAAAAAAAAAAAAAA">
                                      <p:cBhvr>
                                        <p:cTn id="10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7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-0.15299 0.06528 L -0.32174 0.00255 L -0.4418 -0.16528 C -0.44557 -0.22685 -0.44075 -0.16273 -0.44557 -0.20278 C -0.44974 -0.23773 -0.44206 -0.18958 -0.44857 -0.22801 C -0.44974 -0.24282 -0.4487 -0.23217 -0.45078 -0.24791 C -0.4513 -0.25208 -0.45182 -0.25602 -0.45234 -0.25995 C -0.45247 -0.2618 -0.4526 -0.26365 -0.45299 -0.26528 C -0.45391 -0.26898 -0.45547 -0.27222 -0.45599 -0.27592 C -0.45703 -0.28333 -0.45638 -0.27963 -0.45833 -0.2868 C -0.45859 -0.28889 -0.45872 -0.2912 -0.45898 -0.29328 C -0.4595 -0.29606 -0.46002 -0.29861 -0.46055 -0.30139 L -0.46198 -0.30949 L -0.46276 -0.31342 C -0.46302 -0.31481 -0.46341 -0.31597 -0.46354 -0.31736 C -0.4638 -0.31967 -0.46393 -0.32176 -0.46432 -0.32407 C -0.46471 -0.32685 -0.46575 -0.33217 -0.46575 -0.33171 C -0.46549 -0.33819 -0.46536 -0.34467 -0.46497 -0.35069 C -0.46484 -0.35324 -0.46445 -0.35532 -0.46432 -0.3574 C -0.46406 -0.36018 -0.4638 -0.36296 -0.46354 -0.36528 C -0.46328 -0.36713 -0.46289 -0.36898 -0.46276 -0.37083 C -0.46263 -0.37569 -0.46276 -0.38055 -0.46276 -0.38541 L -0.46276 -0.38518 L -0.38255 -0.57615 L -0.1793 -0.62801 L 0.02695 -0.55602 C 0.028 -0.54467 0.02839 -0.5375 0.02995 -0.52685 C 0.03138 -0.51736 0.03294 -0.5081 0.03451 -0.49884 C 0.0349 -0.4956 0.03529 -0.49236 0.03594 -0.48935 C 0.03646 -0.48727 0.03698 -0.48495 0.0375 -0.48264 C 0.03958 -0.47153 0.03828 -0.47662 0.03971 -0.46805 C 0.03998 -0.46666 0.04024 -0.46551 0.0405 -0.46412 C 0.04128 -0.45903 0.04115 -0.45717 0.04271 -0.45208 C 0.04362 -0.4493 0.04466 -0.44676 0.0457 -0.44398 C 0.04623 -0.44282 0.04688 -0.44166 0.04714 -0.44004 C 0.0474 -0.43865 0.04753 -0.43727 0.04792 -0.43611 C 0.04922 -0.43194 0.05156 -0.42662 0.05326 -0.42268 C 0.05456 -0.41551 0.05313 -0.42129 0.0569 -0.41342 C 0.05781 -0.4118 0.05833 -0.40972 0.05925 -0.4081 C 0.06003 -0.40648 0.06133 -0.40555 0.06224 -0.40416 C 0.06328 -0.40208 0.06693 -0.39213 0.06745 -0.39074 C 0.06797 -0.38958 0.06823 -0.38796 0.06901 -0.38703 C 0.07474 -0.37916 0.06979 -0.3868 0.07344 -0.3787 C 0.07409 -0.37731 0.07513 -0.37639 0.07565 -0.37477 C 0.07904 -0.36666 0.07487 -0.37153 0.08021 -0.3669 C 0.08112 -0.36157 0.08034 -0.36389 0.08242 -0.36018 L 0.08242 -0.35995 L 0.00664 -0.0243 L -0.15377 0.06783 L -0.3181 -0.00393 L -0.45078 -0.16666 C -0.4513 -0.17384 -0.45156 -0.18102 -0.45234 -0.18796 C -0.45273 -0.19259 -0.45391 -0.19676 -0.45456 -0.20139 C -0.45521 -0.20578 -0.45547 -0.21018 -0.45599 -0.21458 C -0.45677 -0.22014 -0.45768 -0.22523 -0.45833 -0.23078 C -0.45937 -0.24004 -0.46029 -0.2493 -0.46133 -0.25879 C -0.46211 -0.26574 -0.46406 -0.28055 -0.46497 -0.2868 C -0.46549 -0.28935 -0.46614 -0.2919 -0.46654 -0.29467 C -0.46953 -0.31574 -0.46549 -0.29259 -0.46797 -0.3081 C -0.46823 -0.30949 -0.46862 -0.31065 -0.46875 -0.31203 C -0.46901 -0.31389 -0.46927 -0.31551 -0.46953 -0.31736 C -0.46979 -0.31875 -0.47005 -0.3199 -0.47031 -0.32129 C -0.47057 -0.32361 -0.47083 -0.32592 -0.47096 -0.32801 C -0.47083 -0.33981 -0.47122 -0.35139 -0.47031 -0.36296 C -0.47018 -0.36435 -0.46862 -0.36435 -0.46797 -0.36528 C -0.46745 -0.36666 -0.46732 -0.36875 -0.46654 -0.36967 C -0.46406 -0.37245 -0.46328 -0.37199 -0.46133 -0.37199 L -0.46133 -0.37176 L -0.38099 -0.59467 L -0.1681 -0.62014 L 0.0224 -0.55879 L 0.08776 -0.36018 L 0.01797 -0.02662 L -0.16432 0.08125 L -0.3181 -0.00787 L -0.45299 -0.1706 C -0.45351 -0.18588 -0.45391 -0.20092 -0.45456 -0.21597 C -0.45469 -0.22083 -0.45508 -0.22569 -0.45534 -0.23078 C -0.4556 -0.2368 -0.4556 -0.24328 -0.45599 -0.2493 C -0.45638 -0.25393 -0.45716 -0.25833 -0.45755 -0.26273 C -0.45794 -0.26666 -0.45794 -0.2706 -0.45833 -0.27477 C -0.4595 -0.29213 -0.45846 -0.27662 -0.45976 -0.29074 C -0.46107 -0.30509 -0.45989 -0.29514 -0.46133 -0.30532 C -0.46224 -0.32963 -0.46237 -0.33055 -0.46276 -0.36018 C -0.46289 -0.36805 -0.46276 -0.37639 -0.46276 -0.38403 L -0.46276 -0.38403 L -0.38034 -0.59467 L -0.1793 -0.63865 L 0.02096 -0.56273 L 0.07565 -0.3669 L 0.07565 -0.36666 " pathEditMode="relative" rAng="0" ptsTypes="AAAAAAAAAAAAAAAAAAAAAAAAAAAAAAAAAAAAAAAAAAAAAAAAAAAAAAAAAAAAAAAAAAAAAAAAAAAAAAAAAAAAAAAAAAAA">
                                      <p:cBhvr>
                                        <p:cTn id="15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-2787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44444E-6 L -0.1237 -0.1706 L -0.14466 -0.39652 L -0.06146 -0.60208 L 0.1582 -0.63958 L 0.33672 -0.57106 L 0.40351 -0.35601 L 0.32917 -0.03356 L 0.16354 0.04815 L 0.00378 -0.01319 L -0.12448 -0.17361 L -0.14167 -0.38425 L -0.06068 -0.61273 L 0.13945 -0.64745 L 0.34492 -0.56319 L 0.39518 -0.38055 L 0.32617 -0.02546 L 0.15443 0.05417 L 0.00378 -0.00416 L -0.12292 -0.17986 L -0.13724 -0.3912 L -0.0668 -0.59004 L 0.15443 -0.63148 L 0.33073 -0.5618 L 0.39974 -0.35069 L 0.32396 -0.03495 L 0.32396 -0.03472 " pathEditMode="relative" rAng="0" ptsTypes="AAAAAAAAAAAAAAAAAAAAAAAAAAA">
                                      <p:cBhvr>
                                        <p:cTn id="17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43" y="-2967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534" y="3907436"/>
            <a:ext cx="2054530" cy="22740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1151" y="3986692"/>
            <a:ext cx="2042337" cy="2115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3700" y="453894"/>
            <a:ext cx="2286198" cy="22801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1151" y="301494"/>
            <a:ext cx="2091109" cy="18350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5236" y="2298017"/>
            <a:ext cx="1908213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6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902BA983-A6C9-B260-7A65-3D7041300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10CD8DE1-ABA6-729B-0093-FDA791312A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29" y="-76924"/>
            <a:ext cx="2090057" cy="1834954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E12E7AEA-21A8-F4DE-CA1A-33C17F085C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257" y="1620238"/>
            <a:ext cx="1907177" cy="1913457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2B55B001-44F9-B7E5-2C90-F7ECFEE638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86" y="4339385"/>
            <a:ext cx="2281645" cy="228000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363AC8B7-C69D-6206-BE0C-ACD02435FD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43" y="4156505"/>
            <a:ext cx="2042894" cy="2116571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062C0566-5BC1-7DF7-AE0F-3C49CF1B06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846" y="1647670"/>
            <a:ext cx="2053045" cy="2270683"/>
          </a:xfrm>
          <a:prstGeom prst="rect">
            <a:avLst/>
          </a:prstGeom>
        </p:spPr>
      </p:pic>
      <p:pic>
        <p:nvPicPr>
          <p:cNvPr id="9" name="am-thanh-ope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2000" y="22111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6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19506 0.07223 L 0.26068 0.34537 L 0.17357 0.61088 L 0.01641 0.68311 L -0.14218 0.61968 L -0.26497 0.47107 L -0.27434 0.28311 L -0.24427 0.10903 L -0.17643 0.03172 L -0.00859 0.00625 L 0.19506 0.08241 L 0.27006 0.34653 L 0.1793 0.6426 L 0.01641 0.70996 L -0.14362 0.62338 L -0.26575 0.47246 L -0.27851 0.26528 L -0.24218 0.10139 L -0.17213 0.02524 L -0.01002 0.00741 L 0.19362 0.06459 L 0.27006 0.33889 L 0.18282 0.62732 L 0.01928 0.70348 L -0.14075 0.62338 L -0.14075 0.62361 L -0.14075 0.62338 " pathEditMode="relative" rAng="0" ptsTypes="AAAAAAAAAAAAAAAAAAAAAAAAAAAA">
                                      <p:cBhvr>
                                        <p:cTn id="6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354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03841 -0.16296 L 0.10443 -0.22477 L 0.28568 -0.24815 L 0.47708 -0.17778 L 0.54609 0.05949 L 0.4526 0.34445 L 0.27917 0.41412 L 0.13685 0.34352 L 0.01315 0.19769 L 1.45833E-6 -0.01111 L 0.04062 -0.16666 L 0.1125 -0.22963 L 0.28359 -0.25069 L 0.47044 -0.18125 L 0.54453 0.06181 L 0.45482 0.34213 L 0.28229 0.39884 L 0.13021 0.33334 L 0.01315 0.19259 L 0.00052 -0.01111 L 0.03997 -0.16296 C 0.04232 -0.16574 0.04492 -0.16829 0.04726 -0.17153 C 0.04805 -0.17268 0.04818 -0.1743 0.04883 -0.17523 C 0.04948 -0.17662 0.05026 -0.17778 0.05104 -0.17916 C 0.05221 -0.18079 0.05351 -0.18217 0.05469 -0.18403 C 0.05573 -0.18565 0.05664 -0.18727 0.05768 -0.18889 C 0.05885 -0.19074 0.06029 -0.1919 0.06146 -0.19375 C 0.06224 -0.19537 0.06276 -0.19745 0.06354 -0.19884 C 0.06432 -0.19977 0.06562 -0.20023 0.06654 -0.20116 C 0.06758 -0.20231 0.06862 -0.20347 0.06953 -0.20509 C 0.07031 -0.20602 0.07096 -0.20764 0.07174 -0.20856 C 0.07318 -0.21041 0.07474 -0.21204 0.07617 -0.21342 C 0.07721 -0.21481 0.07812 -0.2162 0.07917 -0.21736 C 0.07982 -0.21805 0.0806 -0.21829 0.08138 -0.21875 C 0.08906 -0.22847 0.08529 -0.22616 0.0918 -0.22847 C 0.09284 -0.2294 0.09375 -0.22986 0.09466 -0.23102 C 0.09544 -0.23148 0.09609 -0.23287 0.09687 -0.23333 C 0.09805 -0.23426 0.09935 -0.23426 0.10065 -0.23472 C 0.10338 -0.23426 0.10599 -0.23403 0.10872 -0.23333 C 0.1095 -0.2331 0.11042 -0.23287 0.11107 -0.23194 C 0.11185 -0.23125 0.11263 -0.22963 0.11328 -0.22847 C 0.1138 -0.22731 0.11432 -0.22592 0.11471 -0.22477 C 0.1138 -0.2243 0.11276 -0.22338 0.11172 -0.22361 C 0.11068 -0.22384 0.10976 -0.225 0.10872 -0.22592 C 0.10052 -0.23125 0.1069 -0.22616 0.10286 -0.22963 L 0.10286 -0.2294 C 0.10703 -0.23032 0.11328 -0.23102 0.11771 -0.23194 C 0.12122 -0.2331 0.12044 -0.23403 0.12435 -0.23472 C 0.1332 -0.23588 0.15078 -0.2368 0.15768 -0.23704 C 0.16784 -0.23912 0.15976 -0.23727 0.16745 -0.23958 C 0.16875 -0.24004 0.17031 -0.24028 0.17174 -0.24074 C 0.17279 -0.24097 0.1737 -0.24166 0.17474 -0.2419 C 0.17721 -0.24282 0.17969 -0.24329 0.18216 -0.24444 L 0.18893 -0.24815 C 0.18945 -0.24861 0.19023 -0.24884 0.19101 -0.24954 C 0.19466 -0.25231 0.19297 -0.25116 0.19622 -0.25301 C 0.20443 -0.25254 0.2125 -0.25162 0.22057 -0.25162 C 0.22838 -0.25162 0.23112 -0.25278 0.23776 -0.2544 C 0.2388 -0.25509 0.24193 -0.25648 0.24284 -0.25648 C 0.24557 -0.25648 0.24831 -0.25625 0.25117 -0.25579 C 0.25638 -0.25254 0.24974 -0.25671 0.25768 -0.24676 C 0.26133 -0.24259 0.2595 -0.24398 0.26289 -0.2419 C 0.2651 -0.24329 0.26797 -0.24305 0.26966 -0.24583 C 0.27057 -0.24722 0.27135 -0.24954 0.27265 -0.25069 C 0.27331 -0.25139 0.27448 -0.25116 0.27552 -0.25162 C 0.27773 -0.25301 0.27721 -0.25231 0.27851 -0.2544 L 0.27851 -0.25416 " pathEditMode="relative" rAng="0" ptsTypes="AAAAAAAAAAAAAAAAAAAAAAAAAAAAAAAAAAAAAAAAAAAAAAAAAAAAAAAAAAAAAAAAAAAA">
                                      <p:cBhvr>
                                        <p:cTn id="8" dur="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05" y="787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02031 0.08264 L -0.06068 0.3801 L -0.21823 0.43588 L -0.36888 0.3507 L -0.50612 0.21598 L -0.51445 0.01343 L -0.44388 -0.19189 L -0.24297 -0.25069 L -0.04414 -0.17592 L 0.02188 0.01598 L -0.0487 0.36135 L -0.21823 0.42408 L -0.37344 0.39074 L -0.50247 0.21065 L -0.52109 0.01459 L -0.43867 -0.20138 L -0.23099 -0.25856 L -0.03971 -0.17476 L 0.01133 0.00255 L -0.0457 0.35324 L -0.22122 0.44144 L -0.37786 0.36274 L -0.50469 0.21065 L -0.51888 0.01737 " pathEditMode="relative" ptsTypes="AAAAAAAAAAAAAAAAAAAAAAAAA">
                                      <p:cBhvr>
                                        <p:cTn id="10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-0.15299 0.06528 L -0.32174 0.00255 L -0.4418 -0.16528 C -0.44557 -0.22685 -0.44075 -0.16273 -0.44557 -0.20278 C -0.44974 -0.23773 -0.44206 -0.18958 -0.44857 -0.22801 C -0.44974 -0.24282 -0.4487 -0.23217 -0.45078 -0.24791 C -0.4513 -0.25208 -0.45182 -0.25602 -0.45234 -0.25995 C -0.45247 -0.2618 -0.4526 -0.26365 -0.45299 -0.26528 C -0.45391 -0.26898 -0.45547 -0.27222 -0.45599 -0.27592 C -0.45703 -0.28333 -0.45638 -0.27963 -0.45833 -0.2868 C -0.45859 -0.28889 -0.45872 -0.2912 -0.45898 -0.29328 C -0.4595 -0.29606 -0.46002 -0.29861 -0.46055 -0.30139 L -0.46198 -0.30949 L -0.46276 -0.31342 C -0.46302 -0.31481 -0.46341 -0.31597 -0.46354 -0.31736 C -0.4638 -0.31967 -0.46393 -0.32176 -0.46432 -0.32407 C -0.46471 -0.32685 -0.46575 -0.33217 -0.46575 -0.33171 C -0.46549 -0.33819 -0.46536 -0.34467 -0.46497 -0.35069 C -0.46484 -0.35324 -0.46445 -0.35532 -0.46432 -0.3574 C -0.46406 -0.36018 -0.4638 -0.36296 -0.46354 -0.36528 C -0.46328 -0.36713 -0.46289 -0.36898 -0.46276 -0.37083 C -0.46263 -0.37569 -0.46276 -0.38055 -0.46276 -0.38541 L -0.46276 -0.38518 L -0.38255 -0.57615 L -0.1793 -0.62801 L 0.02695 -0.55602 C 0.028 -0.54467 0.02839 -0.5375 0.02995 -0.52685 C 0.03138 -0.51736 0.03294 -0.5081 0.03451 -0.49884 C 0.0349 -0.4956 0.03529 -0.49236 0.03594 -0.48935 C 0.03646 -0.48727 0.03698 -0.48495 0.0375 -0.48264 C 0.03958 -0.47153 0.03828 -0.47662 0.03971 -0.46805 C 0.03998 -0.46666 0.04024 -0.46551 0.0405 -0.46412 C 0.04128 -0.45903 0.04115 -0.45717 0.04271 -0.45208 C 0.04362 -0.4493 0.04466 -0.44676 0.0457 -0.44398 C 0.04623 -0.44282 0.04688 -0.44166 0.04714 -0.44004 C 0.0474 -0.43865 0.04753 -0.43727 0.04792 -0.43611 C 0.04922 -0.43194 0.05156 -0.42662 0.05326 -0.42268 C 0.05456 -0.41551 0.05313 -0.42129 0.0569 -0.41342 C 0.05781 -0.4118 0.05833 -0.40972 0.05925 -0.4081 C 0.06003 -0.40648 0.06133 -0.40555 0.06224 -0.40416 C 0.06328 -0.40208 0.06693 -0.39213 0.06745 -0.39074 C 0.06797 -0.38958 0.06823 -0.38796 0.06901 -0.38703 C 0.07474 -0.37916 0.06979 -0.3868 0.07344 -0.3787 C 0.07409 -0.37731 0.07513 -0.37639 0.07565 -0.37477 C 0.07904 -0.36666 0.07487 -0.37153 0.08021 -0.3669 C 0.08112 -0.36157 0.08034 -0.36389 0.08242 -0.36018 L 0.08242 -0.35995 L 0.00664 -0.0243 L -0.15377 0.06783 L -0.3181 -0.00393 L -0.45078 -0.16666 C -0.4513 -0.17384 -0.45156 -0.18102 -0.45234 -0.18796 C -0.45273 -0.19259 -0.45391 -0.19676 -0.45456 -0.20139 C -0.45521 -0.20578 -0.45547 -0.21018 -0.45599 -0.21458 C -0.45677 -0.22014 -0.45768 -0.22523 -0.45833 -0.23078 C -0.45937 -0.24004 -0.46029 -0.2493 -0.46133 -0.25879 C -0.46211 -0.26574 -0.46406 -0.28055 -0.46497 -0.2868 C -0.46549 -0.28935 -0.46614 -0.2919 -0.46654 -0.29467 C -0.46953 -0.31574 -0.46549 -0.29259 -0.46797 -0.3081 C -0.46823 -0.30949 -0.46862 -0.31065 -0.46875 -0.31203 C -0.46901 -0.31389 -0.46927 -0.31551 -0.46953 -0.31736 C -0.46979 -0.31875 -0.47005 -0.3199 -0.47031 -0.32129 C -0.47057 -0.32361 -0.47083 -0.32592 -0.47096 -0.32801 C -0.47083 -0.33981 -0.47122 -0.35139 -0.47031 -0.36296 C -0.47018 -0.36435 -0.46862 -0.36435 -0.46797 -0.36528 C -0.46745 -0.36666 -0.46732 -0.36875 -0.46654 -0.36967 C -0.46406 -0.37245 -0.46328 -0.37199 -0.46133 -0.37199 L -0.46133 -0.37176 L -0.38099 -0.59467 L -0.1681 -0.62014 L 0.0224 -0.55879 L 0.08776 -0.36018 L 0.01797 -0.02662 L -0.16432 0.08125 L -0.3181 -0.00787 L -0.45299 -0.1706 C -0.45351 -0.18588 -0.45391 -0.20092 -0.45456 -0.21597 C -0.45469 -0.22083 -0.45508 -0.22569 -0.45534 -0.23078 C -0.4556 -0.2368 -0.4556 -0.24328 -0.45599 -0.2493 C -0.45638 -0.25393 -0.45716 -0.25833 -0.45755 -0.26273 C -0.45794 -0.26666 -0.45794 -0.2706 -0.45833 -0.27477 C -0.4595 -0.29213 -0.45846 -0.27662 -0.45976 -0.29074 C -0.46107 -0.30509 -0.45989 -0.29514 -0.46133 -0.30532 C -0.46224 -0.32963 -0.46237 -0.33055 -0.46276 -0.36018 C -0.46289 -0.36805 -0.46276 -0.37639 -0.46276 -0.38403 L -0.46276 -0.38403 L -0.38034 -0.59467 L -0.1793 -0.63865 L 0.02096 -0.56273 L 0.07565 -0.3669 L 0.07565 -0.36666 " pathEditMode="relative" rAng="0" ptsTypes="AAAAAAAAAAAAAAAAAAAAAAAAAAAAAAAAAAAAAAAAAAAAAAAAAAAAAAAAAAAAAAAAAAAAAAAAAAAAAAAAAAAAAAAAAAAA">
                                      <p:cBhvr>
                                        <p:cTn id="12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-2787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-0.1237 -0.16203 L -0.14466 -0.37662 L -0.06146 -0.57199 L 0.1582 -0.60763 L 0.33672 -0.54236 L 0.40351 -0.33842 L 0.32917 -0.03171 L 0.16354 0.04607 L 0.00378 -0.0125 L -0.12448 -0.16481 L -0.14167 -0.36504 L -0.06068 -0.58217 L 0.13945 -0.61481 L 0.34492 -0.53495 L 0.39518 -0.36134 L 0.32617 -0.02407 L 0.15443 0.05186 L 0.00378 -0.0037 L -0.12292 -0.1706 L -0.13724 -0.37152 L -0.0668 -0.56041 L 0.15443 -0.59976 L 0.33073 -0.53379 L 0.39974 -0.3331 L 0.32396 -0.03287 L 0.32396 -0.03263 " pathEditMode="relative" rAng="0" ptsTypes="AAAAAAAAAAAAAAAAAAAAAAAAAAA">
                                      <p:cBhvr>
                                        <p:cTn id="14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43" y="-2814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2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8734" y="2027836"/>
            <a:ext cx="2054530" cy="22740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1151" y="3986692"/>
            <a:ext cx="2042337" cy="2115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0900" y="3904388"/>
            <a:ext cx="2286198" cy="22801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1151" y="301494"/>
            <a:ext cx="2091109" cy="18350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0900" y="413286"/>
            <a:ext cx="1908213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3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902BA983-A6C9-B260-7A65-3D7041300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10CD8DE1-ABA6-729B-0093-FDA791312A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29" y="0"/>
            <a:ext cx="2090057" cy="1834954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E12E7AEA-21A8-F4DE-CA1A-33C17F085C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257" y="1620238"/>
            <a:ext cx="1907177" cy="1913457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2B55B001-44F9-B7E5-2C90-F7ECFEE638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86" y="4339385"/>
            <a:ext cx="2281645" cy="228000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363AC8B7-C69D-6206-BE0C-ACD02435FD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43" y="4156505"/>
            <a:ext cx="2042894" cy="2116571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062C0566-5BC1-7DF7-AE0F-3C49CF1B06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846" y="1647670"/>
            <a:ext cx="2053045" cy="2270683"/>
          </a:xfrm>
          <a:prstGeom prst="rect">
            <a:avLst/>
          </a:prstGeom>
        </p:spPr>
      </p:pic>
      <p:pic>
        <p:nvPicPr>
          <p:cNvPr id="9" name="am-thanh-ope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2000" y="22111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1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19506 0.07222 L 0.26068 0.34537 L 0.17357 0.61088 L 0.01641 0.6831 L -0.14218 0.61967 L -0.26497 0.47106 L -0.27434 0.2831 L -0.24427 0.10902 L -0.17643 0.03171 L -0.00859 0.00625 L 0.19506 0.0824 L 0.27006 0.34652 L 0.1793 0.64259 L 0.01641 0.70995 L -0.14362 0.62338 L -0.26575 0.47245 L -0.27851 0.26527 L -0.24218 0.10139 L -0.17213 0.02523 L -0.01002 0.0074 L 0.19362 0.06458 L 0.27006 0.33889 L 0.18282 0.62731 L 0.01928 0.70347 L -0.14075 0.62338 L -0.14075 0.62361 L -0.14075 0.62338 " pathEditMode="relative" rAng="0" ptsTypes="AAAAAAAAAAAAAAAAAAAAAAAAAAAA">
                                      <p:cBhvr>
                                        <p:cTn id="6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354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03841 -0.16296 L 0.10443 -0.22477 L 0.28568 -0.24815 L 0.47708 -0.17778 L 0.54609 0.05949 L 0.4526 0.34445 L 0.27917 0.41412 L 0.13685 0.34352 L 0.01315 0.19769 L 1.45833E-6 -0.01111 L 0.04062 -0.16666 L 0.1125 -0.22963 L 0.28359 -0.25069 L 0.47044 -0.18125 L 0.54453 0.06181 L 0.45482 0.34213 L 0.28229 0.39884 L 0.13021 0.33334 L 0.01315 0.19259 L 0.00052 -0.01111 L 0.03997 -0.16296 C 0.04232 -0.16574 0.04492 -0.16829 0.04726 -0.17153 C 0.04805 -0.17268 0.04818 -0.1743 0.04883 -0.17523 C 0.04948 -0.17662 0.05026 -0.17778 0.05104 -0.17916 C 0.05221 -0.18079 0.05351 -0.18217 0.05469 -0.18403 C 0.05573 -0.18565 0.05664 -0.18727 0.05768 -0.18889 C 0.05885 -0.19074 0.06029 -0.1919 0.06146 -0.19375 C 0.06224 -0.19537 0.06276 -0.19745 0.06354 -0.19884 C 0.06432 -0.19977 0.06562 -0.20023 0.06654 -0.20116 C 0.06758 -0.20231 0.06862 -0.20347 0.06953 -0.20509 C 0.07031 -0.20602 0.07096 -0.20764 0.07174 -0.20856 C 0.07318 -0.21041 0.07474 -0.21204 0.07617 -0.21342 C 0.07721 -0.21481 0.07812 -0.2162 0.07917 -0.21736 C 0.07982 -0.21805 0.0806 -0.21829 0.08138 -0.21875 C 0.08906 -0.22847 0.08529 -0.22616 0.0918 -0.22847 C 0.09284 -0.2294 0.09375 -0.22986 0.09466 -0.23102 C 0.09544 -0.23148 0.09609 -0.23287 0.09687 -0.23333 C 0.09805 -0.23426 0.09935 -0.23426 0.10065 -0.23472 C 0.10338 -0.23426 0.10599 -0.23403 0.10872 -0.23333 C 0.1095 -0.2331 0.11042 -0.23287 0.11107 -0.23194 C 0.11185 -0.23125 0.11263 -0.22963 0.11328 -0.22847 C 0.1138 -0.22731 0.11432 -0.22592 0.11471 -0.22477 C 0.1138 -0.2243 0.11276 -0.22338 0.11172 -0.22361 C 0.11068 -0.22384 0.10976 -0.225 0.10872 -0.22592 C 0.10052 -0.23125 0.1069 -0.22616 0.10286 -0.22963 L 0.10286 -0.2294 C 0.10703 -0.23032 0.11328 -0.23102 0.11771 -0.23194 C 0.12122 -0.2331 0.12044 -0.23403 0.12435 -0.23472 C 0.1332 -0.23588 0.15078 -0.2368 0.15768 -0.23704 C 0.16784 -0.23912 0.15976 -0.23727 0.16745 -0.23958 C 0.16875 -0.24004 0.17031 -0.24028 0.17174 -0.24074 C 0.17279 -0.24097 0.1737 -0.24166 0.17474 -0.2419 C 0.17721 -0.24282 0.17969 -0.24329 0.18216 -0.24444 L 0.18893 -0.24815 C 0.18945 -0.24861 0.19023 -0.24884 0.19101 -0.24954 C 0.19466 -0.25231 0.19297 -0.25116 0.19622 -0.25301 C 0.20443 -0.25254 0.2125 -0.25162 0.22057 -0.25162 C 0.22838 -0.25162 0.23112 -0.25278 0.23776 -0.2544 C 0.2388 -0.25509 0.24193 -0.25648 0.24284 -0.25648 C 0.24557 -0.25648 0.24831 -0.25625 0.25117 -0.25579 C 0.25638 -0.25254 0.24974 -0.25671 0.25768 -0.24676 C 0.26133 -0.24259 0.2595 -0.24398 0.26289 -0.2419 C 0.2651 -0.24329 0.26797 -0.24305 0.26966 -0.24583 C 0.27057 -0.24722 0.27135 -0.24954 0.27265 -0.25069 C 0.27331 -0.25139 0.27448 -0.25116 0.27552 -0.25162 C 0.27773 -0.25301 0.27721 -0.25231 0.27851 -0.2544 L 0.27851 -0.25416 " pathEditMode="relative" rAng="0" ptsTypes="AAAAAAAAAAAAAAAAAAAAAAAAAAAAAAAAAAAAAAAAAAAAAAAAAAAAAAAAAAAAAAAAAAAA">
                                      <p:cBhvr>
                                        <p:cTn id="8" dur="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05" y="787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02031 0.08264 L -0.06068 0.3801 L -0.21823 0.43588 L -0.36888 0.3507 L -0.50612 0.21598 L -0.51445 0.01343 L -0.44388 -0.19189 L -0.24297 -0.25069 L -0.04414 -0.17592 L 0.02188 0.01598 L -0.0487 0.36135 L -0.21823 0.42408 L -0.37344 0.39074 L -0.50247 0.21065 L -0.52109 0.01459 L -0.43867 -0.20138 L -0.23099 -0.25856 L -0.03971 -0.17476 L 0.01133 0.00255 L -0.0457 0.35324 L -0.22122 0.44144 L -0.37786 0.36274 L -0.50469 0.21065 L -0.51888 0.01737 " pathEditMode="relative" ptsTypes="AAAAAAAAAAAAAAAAAAAAAAAAA">
                                      <p:cBhvr>
                                        <p:cTn id="10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-0.15299 0.06528 L -0.32174 0.00255 L -0.4418 -0.16528 C -0.44557 -0.22685 -0.44075 -0.16273 -0.44557 -0.20278 C -0.44974 -0.23773 -0.44206 -0.18958 -0.44857 -0.22801 C -0.44974 -0.24282 -0.4487 -0.23217 -0.45078 -0.24791 C -0.4513 -0.25208 -0.45182 -0.25602 -0.45234 -0.25995 C -0.45247 -0.2618 -0.4526 -0.26365 -0.45299 -0.26528 C -0.45391 -0.26898 -0.45547 -0.27222 -0.45599 -0.27592 C -0.45703 -0.28333 -0.45638 -0.27963 -0.45833 -0.2868 C -0.45859 -0.28889 -0.45872 -0.2912 -0.45898 -0.29328 C -0.4595 -0.29606 -0.46002 -0.29861 -0.46055 -0.30139 L -0.46198 -0.30949 L -0.46276 -0.31342 C -0.46302 -0.31481 -0.46341 -0.31597 -0.46354 -0.31736 C -0.4638 -0.31967 -0.46393 -0.32176 -0.46432 -0.32407 C -0.46471 -0.32685 -0.46575 -0.33217 -0.46575 -0.33171 C -0.46549 -0.33819 -0.46536 -0.34467 -0.46497 -0.35069 C -0.46484 -0.35324 -0.46445 -0.35532 -0.46432 -0.3574 C -0.46406 -0.36018 -0.4638 -0.36296 -0.46354 -0.36528 C -0.46328 -0.36713 -0.46289 -0.36898 -0.46276 -0.37083 C -0.46263 -0.37569 -0.46276 -0.38055 -0.46276 -0.38541 L -0.46276 -0.38518 L -0.38255 -0.57615 L -0.1793 -0.62801 L 0.02695 -0.55602 C 0.028 -0.54467 0.02839 -0.5375 0.02995 -0.52685 C 0.03138 -0.51736 0.03294 -0.5081 0.03451 -0.49884 C 0.0349 -0.4956 0.03529 -0.49236 0.03594 -0.48935 C 0.03646 -0.48727 0.03698 -0.48495 0.0375 -0.48264 C 0.03958 -0.47153 0.03828 -0.47662 0.03971 -0.46805 C 0.03998 -0.46666 0.04024 -0.46551 0.0405 -0.46412 C 0.04128 -0.45903 0.04115 -0.45717 0.04271 -0.45208 C 0.04362 -0.4493 0.04466 -0.44676 0.0457 -0.44398 C 0.04623 -0.44282 0.04688 -0.44166 0.04714 -0.44004 C 0.0474 -0.43865 0.04753 -0.43727 0.04792 -0.43611 C 0.04922 -0.43194 0.05156 -0.42662 0.05326 -0.42268 C 0.05456 -0.41551 0.05313 -0.42129 0.0569 -0.41342 C 0.05781 -0.4118 0.05833 -0.40972 0.05925 -0.4081 C 0.06003 -0.40648 0.06133 -0.40555 0.06224 -0.40416 C 0.06328 -0.40208 0.06693 -0.39213 0.06745 -0.39074 C 0.06797 -0.38958 0.06823 -0.38796 0.06901 -0.38703 C 0.07474 -0.37916 0.06979 -0.3868 0.07344 -0.3787 C 0.07409 -0.37731 0.07513 -0.37639 0.07565 -0.37477 C 0.07904 -0.36666 0.07487 -0.37153 0.08021 -0.3669 C 0.08112 -0.36157 0.08034 -0.36389 0.08242 -0.36018 L 0.08242 -0.35995 L 0.00664 -0.0243 L -0.15377 0.06783 L -0.3181 -0.00393 L -0.45078 -0.16666 C -0.4513 -0.17384 -0.45156 -0.18102 -0.45234 -0.18796 C -0.45273 -0.19259 -0.45391 -0.19676 -0.45456 -0.20139 C -0.45521 -0.20578 -0.45547 -0.21018 -0.45599 -0.21458 C -0.45677 -0.22014 -0.45768 -0.22523 -0.45833 -0.23078 C -0.45937 -0.24004 -0.46029 -0.2493 -0.46133 -0.25879 C -0.46211 -0.26574 -0.46406 -0.28055 -0.46497 -0.2868 C -0.46549 -0.28935 -0.46614 -0.2919 -0.46654 -0.29467 C -0.46953 -0.31574 -0.46549 -0.29259 -0.46797 -0.3081 C -0.46823 -0.30949 -0.46862 -0.31065 -0.46875 -0.31203 C -0.46901 -0.31389 -0.46927 -0.31551 -0.46953 -0.31736 C -0.46979 -0.31875 -0.47005 -0.3199 -0.47031 -0.32129 C -0.47057 -0.32361 -0.47083 -0.32592 -0.47096 -0.32801 C -0.47083 -0.33981 -0.47122 -0.35139 -0.47031 -0.36296 C -0.47018 -0.36435 -0.46862 -0.36435 -0.46797 -0.36528 C -0.46745 -0.36666 -0.46732 -0.36875 -0.46654 -0.36967 C -0.46406 -0.37245 -0.46328 -0.37199 -0.46133 -0.37199 L -0.46133 -0.37176 L -0.38099 -0.59467 L -0.1681 -0.62014 L 0.0224 -0.55879 L 0.08776 -0.36018 L 0.01797 -0.02662 L -0.16432 0.08125 L -0.3181 -0.00787 L -0.45299 -0.1706 C -0.45351 -0.18588 -0.45391 -0.20092 -0.45456 -0.21597 C -0.45469 -0.22083 -0.45508 -0.22569 -0.45534 -0.23078 C -0.4556 -0.2368 -0.4556 -0.24328 -0.45599 -0.2493 C -0.45638 -0.25393 -0.45716 -0.25833 -0.45755 -0.26273 C -0.45794 -0.26666 -0.45794 -0.2706 -0.45833 -0.27477 C -0.4595 -0.29213 -0.45846 -0.27662 -0.45976 -0.29074 C -0.46107 -0.30509 -0.45989 -0.29514 -0.46133 -0.30532 C -0.46224 -0.32963 -0.46237 -0.33055 -0.46276 -0.36018 C -0.46289 -0.36805 -0.46276 -0.37639 -0.46276 -0.38403 L -0.46276 -0.38403 L -0.38034 -0.59467 L -0.1793 -0.63865 L 0.02096 -0.56273 L 0.07565 -0.3669 L 0.07565 -0.36666 " pathEditMode="relative" rAng="0" ptsTypes="AAAAAAAAAAAAAAAAAAAAAAAAAAAAAAAAAAAAAAAAAAAAAAAAAAAAAAAAAAAAAAAAAAAAAAAAAAAAAAAAAAAAAAAAAAAA">
                                      <p:cBhvr>
                                        <p:cTn id="12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-2787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44444E-6 L -0.1237 -0.1706 L -0.14466 -0.39652 L -0.06146 -0.60208 L 0.1582 -0.63958 L 0.33672 -0.57106 L 0.40351 -0.35601 L 0.32917 -0.03356 L 0.16354 0.04815 L 0.00378 -0.01319 L -0.12448 -0.17361 L -0.14167 -0.38425 L -0.06068 -0.61273 L 0.13945 -0.64745 L 0.34492 -0.56319 L 0.39518 -0.38055 L 0.32617 -0.02546 L 0.15443 0.05417 L 0.00378 -0.00416 L -0.12292 -0.17986 L -0.13724 -0.3912 L -0.0668 -0.59004 L 0.15443 -0.63148 L 0.33073 -0.5618 L 0.39974 -0.35069 L 0.32396 -0.03495 L 0.32396 -0.03472 " pathEditMode="relative" rAng="0" ptsTypes="AAAAAAAAAAAAAAAAAAAAAAAAAAA">
                                      <p:cBhvr>
                                        <p:cTn id="14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43" y="-2967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534" y="3907436"/>
            <a:ext cx="2054530" cy="22740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1151" y="3986692"/>
            <a:ext cx="2042337" cy="2115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3700" y="453894"/>
            <a:ext cx="2286198" cy="22801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0444" y="2217677"/>
            <a:ext cx="2091109" cy="18350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5275" y="301494"/>
            <a:ext cx="1908213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9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902BA983-A6C9-B260-7A65-3D7041300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10CD8DE1-ABA6-729B-0093-FDA791312A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29" y="0"/>
            <a:ext cx="2090057" cy="1834954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E12E7AEA-21A8-F4DE-CA1A-33C17F085C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257" y="1620238"/>
            <a:ext cx="1907177" cy="1913457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2B55B001-44F9-B7E5-2C90-F7ECFEE638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86" y="4339385"/>
            <a:ext cx="2281645" cy="228000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363AC8B7-C69D-6206-BE0C-ACD02435FD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43" y="4156505"/>
            <a:ext cx="2042894" cy="2116571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062C0566-5BC1-7DF7-AE0F-3C49CF1B06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846" y="1647670"/>
            <a:ext cx="2053045" cy="2270683"/>
          </a:xfrm>
          <a:prstGeom prst="rect">
            <a:avLst/>
          </a:prstGeom>
        </p:spPr>
      </p:pic>
      <p:pic>
        <p:nvPicPr>
          <p:cNvPr id="9" name="am-thanh-ope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2000" y="22111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8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19506 0.07222 L 0.26068 0.34537 L 0.17357 0.61088 L 0.01641 0.6831 L -0.14218 0.61967 L -0.26497 0.47106 L -0.27434 0.2831 L -0.24427 0.10902 L -0.17643 0.03171 L -0.00859 0.00625 L 0.19506 0.0824 L 0.27006 0.34652 L 0.1793 0.64259 L 0.01641 0.70995 L -0.14362 0.62338 L -0.26575 0.47245 L -0.27851 0.26527 L -0.24218 0.10139 L -0.17213 0.02523 L -0.01002 0.0074 L 0.19362 0.06458 L 0.27006 0.33889 L 0.18282 0.62731 L 0.01928 0.70347 L -0.14075 0.62338 L -0.14075 0.62361 L -0.14075 0.62338 " pathEditMode="relative" rAng="0" ptsTypes="AAAAAAAAAAAAAAAAAAAAAAAAAAAA">
                                      <p:cBhvr>
                                        <p:cTn id="6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354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03841 -0.16296 L 0.10443 -0.22477 L 0.28568 -0.24815 L 0.47708 -0.17778 L 0.54609 0.05949 L 0.4526 0.34445 L 0.27917 0.41412 L 0.13685 0.34352 L 0.01315 0.19769 L 1.45833E-6 -0.01111 L 0.04062 -0.16666 L 0.1125 -0.22963 L 0.28359 -0.25069 L 0.47044 -0.18125 L 0.54453 0.06181 L 0.45482 0.34213 L 0.28229 0.39884 L 0.13021 0.33334 L 0.01315 0.19259 L 0.00052 -0.01111 L 0.03997 -0.16296 C 0.04232 -0.16574 0.04492 -0.16829 0.04726 -0.17153 C 0.04805 -0.17268 0.04818 -0.1743 0.04883 -0.17523 C 0.04948 -0.17662 0.05026 -0.17778 0.05104 -0.17916 C 0.05221 -0.18079 0.05351 -0.18217 0.05469 -0.18403 C 0.05573 -0.18565 0.05664 -0.18727 0.05768 -0.18889 C 0.05885 -0.19074 0.06029 -0.1919 0.06146 -0.19375 C 0.06224 -0.19537 0.06276 -0.19745 0.06354 -0.19884 C 0.06432 -0.19977 0.06562 -0.20023 0.06654 -0.20116 C 0.06758 -0.20231 0.06862 -0.20347 0.06953 -0.20509 C 0.07031 -0.20602 0.07096 -0.20764 0.07174 -0.20856 C 0.07318 -0.21041 0.07474 -0.21204 0.07617 -0.21342 C 0.07721 -0.21481 0.07812 -0.2162 0.07917 -0.21736 C 0.07982 -0.21805 0.0806 -0.21829 0.08138 -0.21875 C 0.08906 -0.22847 0.08529 -0.22616 0.0918 -0.22847 C 0.09284 -0.2294 0.09375 -0.22986 0.09466 -0.23102 C 0.09544 -0.23148 0.09609 -0.23287 0.09687 -0.23333 C 0.09805 -0.23426 0.09935 -0.23426 0.10065 -0.23472 C 0.10338 -0.23426 0.10599 -0.23403 0.10872 -0.23333 C 0.1095 -0.2331 0.11042 -0.23287 0.11107 -0.23194 C 0.11185 -0.23125 0.11263 -0.22963 0.11328 -0.22847 C 0.1138 -0.22731 0.11432 -0.22592 0.11471 -0.22477 C 0.1138 -0.2243 0.11276 -0.22338 0.11172 -0.22361 C 0.11068 -0.22384 0.10976 -0.225 0.10872 -0.22592 C 0.10052 -0.23125 0.1069 -0.22616 0.10286 -0.22963 L 0.10286 -0.2294 C 0.10703 -0.23032 0.11328 -0.23102 0.11771 -0.23194 C 0.12122 -0.2331 0.12044 -0.23403 0.12435 -0.23472 C 0.1332 -0.23588 0.15078 -0.2368 0.15768 -0.23704 C 0.16784 -0.23912 0.15976 -0.23727 0.16745 -0.23958 C 0.16875 -0.24004 0.17031 -0.24028 0.17174 -0.24074 C 0.17279 -0.24097 0.1737 -0.24166 0.17474 -0.2419 C 0.17721 -0.24282 0.17969 -0.24329 0.18216 -0.24444 L 0.18893 -0.24815 C 0.18945 -0.24861 0.19023 -0.24884 0.19101 -0.24954 C 0.19466 -0.25231 0.19297 -0.25116 0.19622 -0.25301 C 0.20443 -0.25254 0.2125 -0.25162 0.22057 -0.25162 C 0.22838 -0.25162 0.23112 -0.25278 0.23776 -0.2544 C 0.2388 -0.25509 0.24193 -0.25648 0.24284 -0.25648 C 0.24557 -0.25648 0.24831 -0.25625 0.25117 -0.25579 C 0.25638 -0.25254 0.24974 -0.25671 0.25768 -0.24676 C 0.26133 -0.24259 0.2595 -0.24398 0.26289 -0.2419 C 0.2651 -0.24329 0.26797 -0.24305 0.26966 -0.24583 C 0.27057 -0.24722 0.27135 -0.24954 0.27265 -0.25069 C 0.27331 -0.25139 0.27448 -0.25116 0.27552 -0.25162 C 0.27773 -0.25301 0.27721 -0.25231 0.27851 -0.2544 L 0.27851 -0.25416 " pathEditMode="relative" rAng="0" ptsTypes="AAAAAAAAAAAAAAAAAAAAAAAAAAAAAAAAAAAAAAAAAAAAAAAAAAAAAAAAAAAAAAAAAAAA">
                                      <p:cBhvr>
                                        <p:cTn id="8" dur="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05" y="787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02031 0.08264 L -0.06068 0.3801 L -0.21823 0.43588 L -0.36888 0.3507 L -0.50612 0.21598 L -0.51445 0.01343 L -0.44388 -0.19189 L -0.24297 -0.25069 L -0.04414 -0.17592 L 0.02188 0.01598 L -0.0487 0.36135 L -0.21823 0.42408 L -0.37344 0.39074 L -0.50247 0.21065 L -0.52109 0.01459 L -0.43867 -0.20138 L -0.23099 -0.25856 L -0.03971 -0.17476 L 0.01133 0.00255 L -0.0457 0.35324 L -0.22122 0.44144 L -0.37786 0.36274 L -0.50469 0.21065 L -0.51888 0.01737 " pathEditMode="relative" ptsTypes="AAAAAAAAAAAAAAAAAAAAAAAAA">
                                      <p:cBhvr>
                                        <p:cTn id="10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-0.15299 0.06528 L -0.32174 0.00255 L -0.4418 -0.16528 C -0.44557 -0.22685 -0.44075 -0.16273 -0.44557 -0.20278 C -0.44974 -0.23773 -0.44206 -0.18958 -0.44857 -0.22801 C -0.44974 -0.24282 -0.4487 -0.23217 -0.45078 -0.24791 C -0.4513 -0.25208 -0.45182 -0.25602 -0.45234 -0.25995 C -0.45247 -0.2618 -0.4526 -0.26365 -0.45299 -0.26528 C -0.45391 -0.26898 -0.45547 -0.27222 -0.45599 -0.27592 C -0.45703 -0.28333 -0.45638 -0.27963 -0.45833 -0.2868 C -0.45859 -0.28889 -0.45872 -0.2912 -0.45898 -0.29328 C -0.4595 -0.29606 -0.46002 -0.29861 -0.46055 -0.30139 L -0.46198 -0.30949 L -0.46276 -0.31342 C -0.46302 -0.31481 -0.46341 -0.31597 -0.46354 -0.31736 C -0.4638 -0.31967 -0.46393 -0.32176 -0.46432 -0.32407 C -0.46471 -0.32685 -0.46575 -0.33217 -0.46575 -0.33171 C -0.46549 -0.33819 -0.46536 -0.34467 -0.46497 -0.35069 C -0.46484 -0.35324 -0.46445 -0.35532 -0.46432 -0.3574 C -0.46406 -0.36018 -0.4638 -0.36296 -0.46354 -0.36528 C -0.46328 -0.36713 -0.46289 -0.36898 -0.46276 -0.37083 C -0.46263 -0.37569 -0.46276 -0.38055 -0.46276 -0.38541 L -0.46276 -0.38518 L -0.38255 -0.57615 L -0.1793 -0.62801 L 0.02695 -0.55602 C 0.028 -0.54467 0.02839 -0.5375 0.02995 -0.52685 C 0.03138 -0.51736 0.03294 -0.5081 0.03451 -0.49884 C 0.0349 -0.4956 0.03529 -0.49236 0.03594 -0.48935 C 0.03646 -0.48727 0.03698 -0.48495 0.0375 -0.48264 C 0.03958 -0.47153 0.03828 -0.47662 0.03971 -0.46805 C 0.03998 -0.46666 0.04024 -0.46551 0.0405 -0.46412 C 0.04128 -0.45903 0.04115 -0.45717 0.04271 -0.45208 C 0.04362 -0.4493 0.04466 -0.44676 0.0457 -0.44398 C 0.04623 -0.44282 0.04688 -0.44166 0.04714 -0.44004 C 0.0474 -0.43865 0.04753 -0.43727 0.04792 -0.43611 C 0.04922 -0.43194 0.05156 -0.42662 0.05326 -0.42268 C 0.05456 -0.41551 0.05313 -0.42129 0.0569 -0.41342 C 0.05781 -0.4118 0.05833 -0.40972 0.05925 -0.4081 C 0.06003 -0.40648 0.06133 -0.40555 0.06224 -0.40416 C 0.06328 -0.40208 0.06693 -0.39213 0.06745 -0.39074 C 0.06797 -0.38958 0.06823 -0.38796 0.06901 -0.38703 C 0.07474 -0.37916 0.06979 -0.3868 0.07344 -0.3787 C 0.07409 -0.37731 0.07513 -0.37639 0.07565 -0.37477 C 0.07904 -0.36666 0.07487 -0.37153 0.08021 -0.3669 C 0.08112 -0.36157 0.08034 -0.36389 0.08242 -0.36018 L 0.08242 -0.35995 L 0.00664 -0.0243 L -0.15377 0.06783 L -0.3181 -0.00393 L -0.45078 -0.16666 C -0.4513 -0.17384 -0.45156 -0.18102 -0.45234 -0.18796 C -0.45273 -0.19259 -0.45391 -0.19676 -0.45456 -0.20139 C -0.45521 -0.20578 -0.45547 -0.21018 -0.45599 -0.21458 C -0.45677 -0.22014 -0.45768 -0.22523 -0.45833 -0.23078 C -0.45937 -0.24004 -0.46029 -0.2493 -0.46133 -0.25879 C -0.46211 -0.26574 -0.46406 -0.28055 -0.46497 -0.2868 C -0.46549 -0.28935 -0.46614 -0.2919 -0.46654 -0.29467 C -0.46953 -0.31574 -0.46549 -0.29259 -0.46797 -0.3081 C -0.46823 -0.30949 -0.46862 -0.31065 -0.46875 -0.31203 C -0.46901 -0.31389 -0.46927 -0.31551 -0.46953 -0.31736 C -0.46979 -0.31875 -0.47005 -0.3199 -0.47031 -0.32129 C -0.47057 -0.32361 -0.47083 -0.32592 -0.47096 -0.32801 C -0.47083 -0.33981 -0.47122 -0.35139 -0.47031 -0.36296 C -0.47018 -0.36435 -0.46862 -0.36435 -0.46797 -0.36528 C -0.46745 -0.36666 -0.46732 -0.36875 -0.46654 -0.36967 C -0.46406 -0.37245 -0.46328 -0.37199 -0.46133 -0.37199 L -0.46133 -0.37176 L -0.38099 -0.59467 L -0.1681 -0.62014 L 0.0224 -0.55879 L 0.08776 -0.36018 L 0.01797 -0.02662 L -0.16432 0.08125 L -0.3181 -0.00787 L -0.45299 -0.1706 C -0.45351 -0.18588 -0.45391 -0.20092 -0.45456 -0.21597 C -0.45469 -0.22083 -0.45508 -0.22569 -0.45534 -0.23078 C -0.4556 -0.2368 -0.4556 -0.24328 -0.45599 -0.2493 C -0.45638 -0.25393 -0.45716 -0.25833 -0.45755 -0.26273 C -0.45794 -0.26666 -0.45794 -0.2706 -0.45833 -0.27477 C -0.4595 -0.29213 -0.45846 -0.27662 -0.45976 -0.29074 C -0.46107 -0.30509 -0.45989 -0.29514 -0.46133 -0.30532 C -0.46224 -0.32963 -0.46237 -0.33055 -0.46276 -0.36018 C -0.46289 -0.36805 -0.46276 -0.37639 -0.46276 -0.38403 L -0.46276 -0.38403 L -0.38034 -0.59467 L -0.1793 -0.63865 L 0.02096 -0.56273 L 0.07565 -0.3669 L 0.07565 -0.36666 " pathEditMode="relative" rAng="0" ptsTypes="AAAAAAAAAAAAAAAAAAAAAAAAAAAAAAAAAAAAAAAAAAAAAAAAAAAAAAAAAAAAAAAAAAAAAAAAAAAAAAAAAAAAAAAAAAAA">
                                      <p:cBhvr>
                                        <p:cTn id="12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-2787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33333E-6 L -0.1237 -0.1662 L -0.14466 -0.38611 L -0.06146 -0.58657 L 0.1582 -0.62291 L 0.33672 -0.55625 L 0.40351 -0.34676 L 0.32917 -0.03264 L 0.16354 0.04699 L 0.00378 -0.01296 L -0.12448 -0.16898 L -0.14167 -0.3743 L -0.06068 -0.59676 L 0.13945 -0.63055 L 0.34492 -0.54838 L 0.39518 -0.3706 L 0.32617 -0.02477 L 0.15443 0.05278 L 0.00378 -0.00416 L -0.12292 -0.175 L -0.13724 -0.38102 L -0.0668 -0.57453 L 0.15443 -0.61504 L 0.33073 -0.54722 L 0.39974 -0.34166 L 0.32396 -0.03402 L 0.32396 -0.03379 " pathEditMode="relative" rAng="0" ptsTypes="AAAAAAAAAAAAAAAAAAAAAAAAAAA">
                                      <p:cBhvr>
                                        <p:cTn id="14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43" y="-2888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534" y="3907436"/>
            <a:ext cx="2054530" cy="22740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4830" y="2136549"/>
            <a:ext cx="2042337" cy="2115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3606" y="3907436"/>
            <a:ext cx="2286198" cy="22801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1151" y="301494"/>
            <a:ext cx="2091109" cy="18350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59534" y="520017"/>
            <a:ext cx="1908213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5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9</Words>
  <Application>Microsoft Office PowerPoint</Application>
  <PresentationFormat>Màn hình rộng</PresentationFormat>
  <Paragraphs>3</Paragraphs>
  <Slides>12</Slides>
  <Notes>0</Notes>
  <HiddenSlides>0</HiddenSlides>
  <MMClips>5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</dc:creator>
  <cp:lastModifiedBy>ADM</cp:lastModifiedBy>
  <cp:revision>7</cp:revision>
  <dcterms:created xsi:type="dcterms:W3CDTF">2023-04-08T06:43:35Z</dcterms:created>
  <dcterms:modified xsi:type="dcterms:W3CDTF">2023-04-10T01:38:16Z</dcterms:modified>
</cp:coreProperties>
</file>