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-2684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8798" y="-26840"/>
            <a:ext cx="529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</a:t>
            </a:r>
            <a:r>
              <a:rPr lang="en-US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QUẬN</a:t>
            </a:r>
            <a:r>
              <a:rPr lang="en-US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LONG BIÊN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b="1" u="sng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 HƯỚNG DƯƠNG</a:t>
            </a:r>
            <a:endParaRPr lang="en-US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864" y="6019800"/>
            <a:ext cx="25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Google Shape;1556;p66">
            <a:extLst>
              <a:ext uri="{FF2B5EF4-FFF2-40B4-BE49-F238E27FC236}">
                <a16:creationId xmlns:a16="http://schemas.microsoft.com/office/drawing/2014/main" id="{9D00F10E-CA1E-4A73-1C86-7E21F365D06E}"/>
              </a:ext>
            </a:extLst>
          </p:cNvPr>
          <p:cNvSpPr/>
          <p:nvPr/>
        </p:nvSpPr>
        <p:spPr>
          <a:xfrm>
            <a:off x="1788798" y="1775077"/>
            <a:ext cx="5077085" cy="3089136"/>
          </a:xfrm>
          <a:custGeom>
            <a:avLst/>
            <a:gdLst/>
            <a:ahLst/>
            <a:cxnLst/>
            <a:rect l="l" t="t" r="r" b="b"/>
            <a:pathLst>
              <a:path w="192575" h="126504" extrusionOk="0">
                <a:moveTo>
                  <a:pt x="181266" y="12076"/>
                </a:moveTo>
                <a:lnTo>
                  <a:pt x="181266" y="119247"/>
                </a:lnTo>
                <a:lnTo>
                  <a:pt x="9667" y="119247"/>
                </a:lnTo>
                <a:lnTo>
                  <a:pt x="9667" y="12076"/>
                </a:lnTo>
                <a:close/>
                <a:moveTo>
                  <a:pt x="6572" y="1"/>
                </a:moveTo>
                <a:cubicBezTo>
                  <a:pt x="2876" y="1"/>
                  <a:pt x="1" y="2931"/>
                  <a:pt x="1" y="6600"/>
                </a:cubicBezTo>
                <a:lnTo>
                  <a:pt x="1" y="126503"/>
                </a:lnTo>
                <a:lnTo>
                  <a:pt x="192574" y="126503"/>
                </a:lnTo>
                <a:lnTo>
                  <a:pt x="192574" y="6600"/>
                </a:lnTo>
                <a:cubicBezTo>
                  <a:pt x="192574" y="2903"/>
                  <a:pt x="189371" y="1"/>
                  <a:pt x="185674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D1455-2521-57E1-BFE4-7309D9DA9269}"/>
              </a:ext>
            </a:extLst>
          </p:cNvPr>
          <p:cNvSpPr txBox="1"/>
          <p:nvPr/>
        </p:nvSpPr>
        <p:spPr>
          <a:xfrm>
            <a:off x="2041340" y="2427093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Lĩnh vực: Phát triển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thức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Đề tài: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vuông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Lứa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tuổi: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3 – 4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Thời gian: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20 – 25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GVTH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Nguyễn Thị Hậu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CHƯƠNG TRÌNH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482</Words>
  <Application>Microsoft Office PowerPoint</Application>
  <PresentationFormat>On-screen Show (4:3)</PresentationFormat>
  <Paragraphs>106</Paragraphs>
  <Slides>23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Bahnschrift Condensed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</cp:revision>
  <dcterms:created xsi:type="dcterms:W3CDTF">2021-11-13T12:47:57Z</dcterms:created>
  <dcterms:modified xsi:type="dcterms:W3CDTF">2024-01-22T04:34:37Z</dcterms:modified>
</cp:coreProperties>
</file>