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5AD3-367E-4C43-B8BA-95BD68FD4D0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4B382-50F2-4B30-9CBC-331B4A11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2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4B382-50F2-4B30-9CBC-331B4A114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7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295F-D5E0-40C0-A40D-2FEF6D3800E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3956" y="307875"/>
            <a:ext cx="5922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PHÒNG GIÁO DỤC VÀ ĐÀO TẠO QUẬN LONG BIÊN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5090" y="601582"/>
            <a:ext cx="480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TRƯỜNG MẦM NON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HOA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HƯỚNG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DƯƠNG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404" y="2819400"/>
            <a:ext cx="420179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 XÃ HỘI</a:t>
            </a:r>
          </a:p>
        </p:txBody>
      </p:sp>
      <p:sp>
        <p:nvSpPr>
          <p:cNvPr id="7" name="Rectangle 6"/>
          <p:cNvSpPr/>
          <p:nvPr/>
        </p:nvSpPr>
        <p:spPr>
          <a:xfrm>
            <a:off x="-304800" y="3505200"/>
            <a:ext cx="9829800" cy="8237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6287630"/>
            <a:ext cx="336496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2022-2023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4532293"/>
            <a:ext cx="528702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 eaLnBrk="1" hangingPunct="1">
              <a:defRPr/>
            </a:pP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viên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Nguyễn Khánh Hòa</a:t>
            </a:r>
          </a:p>
        </p:txBody>
      </p:sp>
      <p:pic>
        <p:nvPicPr>
          <p:cNvPr id="3" name="Picture 2" descr="A picture containing flower, sunflower, plant, text&#10;&#10;Description automatically generated">
            <a:extLst>
              <a:ext uri="{FF2B5EF4-FFF2-40B4-BE49-F238E27FC236}">
                <a16:creationId xmlns:a16="http://schemas.microsoft.com/office/drawing/2014/main" id="{4C9F9A6E-49AE-BC17-7956-37814194A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1025627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18600" cy="6858000"/>
          </a:xfrm>
        </p:spPr>
      </p:pic>
    </p:spTree>
    <p:extLst>
      <p:ext uri="{BB962C8B-B14F-4D97-AF65-F5344CB8AC3E}">
        <p14:creationId xmlns:p14="http://schemas.microsoft.com/office/powerpoint/2010/main" val="27698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4008967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" y="0"/>
            <a:ext cx="9106590" cy="6858000"/>
          </a:xfrm>
        </p:spPr>
      </p:pic>
    </p:spTree>
    <p:extLst>
      <p:ext uri="{BB962C8B-B14F-4D97-AF65-F5344CB8AC3E}">
        <p14:creationId xmlns:p14="http://schemas.microsoft.com/office/powerpoint/2010/main" val="371650323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b.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mở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rộng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15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42403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3124200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Đền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 -  </a:t>
            </a:r>
            <a:r>
              <a:rPr lang="en-US" sz="3200" dirty="0" err="1"/>
              <a:t>phú</a:t>
            </a:r>
            <a:r>
              <a:rPr lang="en-US" sz="3200" dirty="0"/>
              <a:t> </a:t>
            </a:r>
            <a:r>
              <a:rPr lang="en-US" sz="3200" dirty="0" err="1"/>
              <a:t>thọ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73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" y="0"/>
            <a:ext cx="9130191" cy="5867400"/>
          </a:xfrm>
        </p:spPr>
      </p:pic>
      <p:sp>
        <p:nvSpPr>
          <p:cNvPr id="5" name="TextBox 4"/>
          <p:cNvSpPr txBox="1"/>
          <p:nvPr/>
        </p:nvSpPr>
        <p:spPr>
          <a:xfrm>
            <a:off x="2209800" y="6172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Chùa</a:t>
            </a:r>
            <a:r>
              <a:rPr lang="en-US" sz="3200" dirty="0"/>
              <a:t> </a:t>
            </a:r>
            <a:r>
              <a:rPr lang="en-US" sz="3200" dirty="0" err="1"/>
              <a:t>hương</a:t>
            </a:r>
            <a:r>
              <a:rPr lang="en-US" sz="3200" dirty="0"/>
              <a:t> – </a:t>
            </a:r>
            <a:r>
              <a:rPr lang="en-US" sz="3200" dirty="0" err="1"/>
              <a:t>mỹ</a:t>
            </a:r>
            <a:r>
              <a:rPr lang="en-US" sz="3200" dirty="0"/>
              <a:t> </a:t>
            </a:r>
            <a:r>
              <a:rPr lang="en-US" sz="3200" dirty="0" err="1"/>
              <a:t>đức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5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2909455" y="60322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Đền</a:t>
            </a:r>
            <a:r>
              <a:rPr lang="en-US" sz="3200" dirty="0"/>
              <a:t> </a:t>
            </a:r>
            <a:r>
              <a:rPr lang="en-US" sz="3200" dirty="0" err="1"/>
              <a:t>gióng</a:t>
            </a:r>
            <a:r>
              <a:rPr lang="en-US" sz="3200" dirty="0"/>
              <a:t> –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lâm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698994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chung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sức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2265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nhanh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hơn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5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381000"/>
            <a:ext cx="533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1.Ổn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73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8" name="Picture 2" descr="http://www.hinhnendienthoai.com.vn/upload/image/hinh-nen/hinh-linh-tinh/anh-nen-de-thuong-nhat/tuyen-tap-bo-hinh-nen-de-thuong-va-dang-yeu-nha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146800" cy="13684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Hoạt động đến đây kết thúc</a:t>
            </a:r>
            <a:r>
              <a:rPr lang="vi-VN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66">
                    <a:alpha val="89018"/>
                  </a:srgbClr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0066">
                  <a:alpha val="89018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990600" y="2514600"/>
            <a:ext cx="7307263" cy="2590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Chúc các cô giáo mạnh khỏe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990600" y="5181600"/>
            <a:ext cx="727392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Chúc các con chăm ngoan học giỏi</a:t>
            </a: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81175"/>
                </a:srgb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76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AutoNum type="alphaLcPeriod"/>
            </a:pP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chùa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trung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10414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472" cy="6858000"/>
          </a:xfrm>
        </p:spPr>
      </p:pic>
    </p:spTree>
    <p:extLst>
      <p:ext uri="{BB962C8B-B14F-4D97-AF65-F5344CB8AC3E}">
        <p14:creationId xmlns:p14="http://schemas.microsoft.com/office/powerpoint/2010/main" val="5712733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" y="0"/>
            <a:ext cx="8935883" cy="6858000"/>
          </a:xfrm>
        </p:spPr>
      </p:pic>
    </p:spTree>
    <p:extLst>
      <p:ext uri="{BB962C8B-B14F-4D97-AF65-F5344CB8AC3E}">
        <p14:creationId xmlns:p14="http://schemas.microsoft.com/office/powerpoint/2010/main" val="25790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43525751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874124" cy="6858000"/>
          </a:xfrm>
        </p:spPr>
      </p:pic>
    </p:spTree>
    <p:extLst>
      <p:ext uri="{BB962C8B-B14F-4D97-AF65-F5344CB8AC3E}">
        <p14:creationId xmlns:p14="http://schemas.microsoft.com/office/powerpoint/2010/main" val="415770689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556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718187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172</Words>
  <Application>Microsoft Office PowerPoint</Application>
  <PresentationFormat>On-screen Show (4:3)</PresentationFormat>
  <Paragraphs>30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Hòa Nguyễn Khánh</cp:lastModifiedBy>
  <cp:revision>11</cp:revision>
  <dcterms:created xsi:type="dcterms:W3CDTF">2018-02-23T13:15:48Z</dcterms:created>
  <dcterms:modified xsi:type="dcterms:W3CDTF">2023-06-29T14:53:37Z</dcterms:modified>
</cp:coreProperties>
</file>