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8A2-C10B-40C8-9A82-AAAE7EE7841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4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8A2-C10B-40C8-9A82-AAAE7EE7841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8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8A2-C10B-40C8-9A82-AAAE7EE7841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8A2-C10B-40C8-9A82-AAAE7EE7841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8A2-C10B-40C8-9A82-AAAE7EE7841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8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8A2-C10B-40C8-9A82-AAAE7EE7841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5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8A2-C10B-40C8-9A82-AAAE7EE7841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2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8A2-C10B-40C8-9A82-AAAE7EE7841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3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8A2-C10B-40C8-9A82-AAAE7EE7841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8A2-C10B-40C8-9A82-AAAE7EE7841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2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8A2-C10B-40C8-9A82-AAAE7EE7841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2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0D8A2-C10B-40C8-9A82-AAAE7EE7841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5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AM%20NHAC%20-%20HOA%202019/uoc%20moi%20nguoi%20chien%20sy.mp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M%20NHAC%20-%20HOA%202019/Viet%20nam%20oi%20dan%20vu..mp3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0" b="14180"/>
          <a:stretch/>
        </p:blipFill>
        <p:spPr>
          <a:xfrm>
            <a:off x="-152400" y="3581401"/>
            <a:ext cx="3733800" cy="2611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22" y="-13856"/>
            <a:ext cx="3338778" cy="25387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2860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 HOAN VĂN NGHỆ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255C8A-395D-80C8-FFFC-A0E496A2FA64}"/>
              </a:ext>
            </a:extLst>
          </p:cNvPr>
          <p:cNvSpPr txBox="1"/>
          <p:nvPr/>
        </p:nvSpPr>
        <p:spPr>
          <a:xfrm>
            <a:off x="3299460" y="4002042"/>
            <a:ext cx="4701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Giáo viên: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vi-VN" sz="24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360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9153235" cy="686492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583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9244777" cy="6096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172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Hát</a:t>
            </a:r>
            <a:r>
              <a:rPr lang="en-US" b="1" dirty="0">
                <a:solidFill>
                  <a:srgbClr val="0000FF"/>
                </a:solidFill>
              </a:rPr>
              <a:t>: </a:t>
            </a:r>
            <a:r>
              <a:rPr lang="en-US" b="1" dirty="0" err="1">
                <a:solidFill>
                  <a:srgbClr val="0000FF"/>
                </a:solidFill>
              </a:rPr>
              <a:t>Cám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ơn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chú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bộ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đội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0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4829" cy="6172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0"/>
            <a:ext cx="8229600" cy="72736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Hát</a:t>
            </a:r>
            <a:r>
              <a:rPr lang="en-US" b="1" dirty="0">
                <a:solidFill>
                  <a:srgbClr val="0000FF"/>
                </a:solidFill>
              </a:rPr>
              <a:t>: </a:t>
            </a:r>
            <a:r>
              <a:rPr lang="en-US" b="1" dirty="0" err="1">
                <a:solidFill>
                  <a:srgbClr val="0000FF"/>
                </a:solidFill>
              </a:rPr>
              <a:t>Tập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làm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chú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bộ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đội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4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2362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  <a:hlinkClick r:id="rId2" action="ppaction://hlinkfile"/>
              </a:rPr>
              <a:t>Múa</a:t>
            </a:r>
            <a:r>
              <a:rPr lang="en-US" b="1" dirty="0">
                <a:solidFill>
                  <a:srgbClr val="0000FF"/>
                </a:solidFill>
                <a:hlinkClick r:id="rId2" action="ppaction://hlinkfile"/>
              </a:rPr>
              <a:t>: </a:t>
            </a:r>
            <a:r>
              <a:rPr lang="en-US" b="1" dirty="0" err="1">
                <a:solidFill>
                  <a:srgbClr val="0000FF"/>
                </a:solidFill>
                <a:hlinkClick r:id="rId2" action="ppaction://hlinkfile"/>
              </a:rPr>
              <a:t>ước</a:t>
            </a:r>
            <a:r>
              <a:rPr lang="en-US" b="1" dirty="0">
                <a:solidFill>
                  <a:srgbClr val="0000FF"/>
                </a:solidFill>
                <a:hlinkClick r:id="rId2" action="ppaction://hlinkfile"/>
              </a:rPr>
              <a:t> </a:t>
            </a:r>
            <a:r>
              <a:rPr lang="en-US" b="1" dirty="0" err="1">
                <a:solidFill>
                  <a:srgbClr val="0000FF"/>
                </a:solidFill>
                <a:hlinkClick r:id="rId2" action="ppaction://hlinkfile"/>
              </a:rPr>
              <a:t>mơ</a:t>
            </a:r>
            <a:r>
              <a:rPr lang="en-US" b="1" dirty="0">
                <a:solidFill>
                  <a:srgbClr val="0000FF"/>
                </a:solidFill>
                <a:hlinkClick r:id="rId2" action="ppaction://hlinkfile"/>
              </a:rPr>
              <a:t> </a:t>
            </a:r>
            <a:r>
              <a:rPr lang="en-US" b="1" dirty="0" err="1">
                <a:solidFill>
                  <a:srgbClr val="0000FF"/>
                </a:solidFill>
                <a:hlinkClick r:id="rId2" action="ppaction://hlinkfile"/>
              </a:rPr>
              <a:t>chiến</a:t>
            </a:r>
            <a:r>
              <a:rPr lang="en-US" b="1" dirty="0">
                <a:solidFill>
                  <a:srgbClr val="0000FF"/>
                </a:solidFill>
                <a:hlinkClick r:id="rId2" action="ppaction://hlinkfile"/>
              </a:rPr>
              <a:t> </a:t>
            </a:r>
            <a:r>
              <a:rPr lang="en-US" b="1" dirty="0" err="1">
                <a:solidFill>
                  <a:srgbClr val="0000FF"/>
                </a:solidFill>
                <a:hlinkClick r:id="rId2" action="ppaction://hlinkfile"/>
              </a:rPr>
              <a:t>sĩ</a:t>
            </a:r>
            <a:endParaRPr lang="en-US" b="1" dirty="0">
              <a:solidFill>
                <a:srgbClr val="0000FF"/>
              </a:solidFill>
              <a:hlinkClick r:id="rId2" action="ppaction://hlinkfil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458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8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7726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Hát</a:t>
            </a:r>
            <a:r>
              <a:rPr lang="en-US" b="1" dirty="0">
                <a:solidFill>
                  <a:srgbClr val="0000FF"/>
                </a:solidFill>
              </a:rPr>
              <a:t>: </a:t>
            </a:r>
            <a:r>
              <a:rPr lang="en-US" b="1" dirty="0" err="1">
                <a:solidFill>
                  <a:srgbClr val="0000FF"/>
                </a:solidFill>
              </a:rPr>
              <a:t>Chú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bộ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đội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6"/>
            <a:ext cx="9144000" cy="6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6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1" y="6220691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Hát</a:t>
            </a:r>
            <a:r>
              <a:rPr lang="en-US" b="1" dirty="0">
                <a:solidFill>
                  <a:srgbClr val="0000FF"/>
                </a:solidFill>
              </a:rPr>
              <a:t>: Ba </a:t>
            </a:r>
            <a:r>
              <a:rPr lang="en-US" b="1" dirty="0" err="1">
                <a:solidFill>
                  <a:srgbClr val="0000FF"/>
                </a:solidFill>
              </a:rPr>
              <a:t>em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là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bộ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đội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hải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quân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0"/>
            <a:ext cx="902060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66346" cy="60890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199"/>
            <a:ext cx="8229600" cy="67887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Nghe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hát</a:t>
            </a:r>
            <a:r>
              <a:rPr lang="en-US" b="1" dirty="0">
                <a:solidFill>
                  <a:srgbClr val="0000FF"/>
                </a:solidFill>
              </a:rPr>
              <a:t>: </a:t>
            </a:r>
            <a:r>
              <a:rPr lang="en-US" b="1" dirty="0" err="1">
                <a:solidFill>
                  <a:srgbClr val="0000FF"/>
                </a:solidFill>
              </a:rPr>
              <a:t>Cháu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hát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về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đảo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xa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0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43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98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  <a:hlinkClick r:id="rId3" action="ppaction://hlinkfile"/>
              </a:rPr>
              <a:t>Nhảy</a:t>
            </a:r>
            <a:r>
              <a:rPr lang="en-US" b="1" dirty="0">
                <a:solidFill>
                  <a:srgbClr val="0000FF"/>
                </a:solidFill>
                <a:hlinkClick r:id="rId3" action="ppaction://hlinkfile"/>
              </a:rPr>
              <a:t>: </a:t>
            </a:r>
            <a:r>
              <a:rPr lang="en-US" b="1" dirty="0" err="1">
                <a:solidFill>
                  <a:srgbClr val="0000FF"/>
                </a:solidFill>
                <a:hlinkClick r:id="rId3" action="ppaction://hlinkfile"/>
              </a:rPr>
              <a:t>Việt</a:t>
            </a:r>
            <a:r>
              <a:rPr lang="en-US" b="1" dirty="0">
                <a:solidFill>
                  <a:srgbClr val="0000FF"/>
                </a:solidFill>
                <a:hlinkClick r:id="rId3" action="ppaction://hlinkfile"/>
              </a:rPr>
              <a:t> Nam </a:t>
            </a:r>
            <a:r>
              <a:rPr lang="en-US" b="1" dirty="0" err="1">
                <a:solidFill>
                  <a:srgbClr val="0000FF"/>
                </a:solidFill>
                <a:hlinkClick r:id="rId3" action="ppaction://hlinkfile"/>
              </a:rPr>
              <a:t>ơi</a:t>
            </a:r>
            <a:r>
              <a:rPr lang="en-US" b="1" dirty="0">
                <a:solidFill>
                  <a:srgbClr val="0000FF"/>
                </a:solidFill>
                <a:hlinkClick r:id="rId3" action="ppaction://hlinkfile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6075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72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Trò chơi: Cặp đôi hoàn hảo </vt:lpstr>
      <vt:lpstr>Hát: Cám ơn chú bộ đội</vt:lpstr>
      <vt:lpstr>Hát: Tập làm chú bộ đội</vt:lpstr>
      <vt:lpstr>Múa: ước mơ chiến sĩ</vt:lpstr>
      <vt:lpstr>Hát: Chú bộ đội</vt:lpstr>
      <vt:lpstr>Hát: Ba em là bộ đội hải quân</vt:lpstr>
      <vt:lpstr>Nghe hát: Cháu hát về đảo xa</vt:lpstr>
      <vt:lpstr>Nhảy: Việt Nam ơi!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LopA8</dc:creator>
  <cp:lastModifiedBy>Hi</cp:lastModifiedBy>
  <cp:revision>7</cp:revision>
  <dcterms:created xsi:type="dcterms:W3CDTF">2019-11-12T10:32:49Z</dcterms:created>
  <dcterms:modified xsi:type="dcterms:W3CDTF">2023-07-29T02:31:07Z</dcterms:modified>
</cp:coreProperties>
</file>