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35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59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5185F-C994-4F2B-9164-A34EF7D56312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D0C76-533C-41EE-9D95-08B87FE6D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8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34320705-F0F1-4B58-B4F6-4A1FC978F7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A4B2658A-47AA-4CE4-8AB4-B180042547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AEC09EDF-3438-4C7E-BF2A-703DCE2F0E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540913-1FFB-4347-8B66-D15D57EB23C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04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12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77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4D03D1-7AA0-4147-9D9C-8A6A1AA240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A6EB90-91E9-4038-91D1-D4F034CC35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03167D-9E56-4960-A882-FE93E81CC8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4291B-11ED-4426-9BF0-75F97FF8B5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1064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CECD8C-E915-49A4-8432-1397A2304E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10CE73-B479-46C9-B0AB-F8B1F0049B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273FB8-7C38-42DD-B916-FF15F111B6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61424-3C7A-4957-8411-4FA7E4785F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9481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1CCF52-D354-46D5-862F-E296ACDCC7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A72F8E-B948-4E6B-8322-21E04E796D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58CAD0-7515-4391-A07E-4B674CF763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4E8C9-C2E2-480A-89D4-7ADC8981ED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3096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B8AA03-F7D8-4293-BA80-8CF7C29BD5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896671-356E-4AFA-A434-EF7678109E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38322D-B63C-489D-BC1B-A574234A9F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F5751-5647-4234-A08D-F2731B659A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56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0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0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EFE9EDC-1107-42EF-A6B8-F111C17766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CCBD650-175A-46BB-93E3-64DE826325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DFB339A-9034-4FA3-AA51-C072FF33EB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70796-0DAE-41E5-AC12-0824D3AED1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424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17C2719-2975-42A8-BF4B-B8FD35F58F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5EFF1BC-D166-43E7-AC0A-E6D4D70FC3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11D81D5-A398-4F5F-8536-3BA76C4746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A0B10-A005-4189-925C-B8C21375DB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5010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001063F-772C-43F8-AB76-36788C0BA1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1DD7CAB-4623-4081-8F84-DE5C058310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C7CD46A-D254-411A-9A4E-02A0691730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4B155-7EF7-4009-84B3-4FB4CC632C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3635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0BBD0F-9A91-4A8F-8E25-955D15C97E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3ECA44-4B46-4CB8-A372-168A75082A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84FB91-BC1F-4C55-840D-65FA15A66F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196D7-E065-429E-A111-1C2A5A6F3C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7011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54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3E3E0A-F9A6-49D6-A248-D31F6A74C0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D87A99-E175-431A-AB38-03DE3238F0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7AE2A1-1D65-4D61-9CD2-2EF0639A3D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2C97F-FF1F-4998-859F-79F80EC9F4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4650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70020A-4710-476A-A542-EC3C3196ED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13FFB5-C9C6-46C9-B865-3ED35FA48C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02B2E5-0BE5-4254-B9DB-4EF085DA89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F98D5-9061-413D-B995-2BFEDDCE84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688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853C9D-CA52-4E90-8A54-EAB738C780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7560C1-9D4F-4B3B-AE1B-D749DC903F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A707AC-3B13-4232-8DE1-5D8726FC20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9A45E-F722-4D0B-B491-0502422DA8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7219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AAD84ED-C635-4142-86C8-F03593D7CF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57EF5D7-8762-4DF9-BC5D-C73F5B4FB5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23B48D1-1AD1-46F8-A5FD-D08BF4B8FF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58F44-11E0-4F09-A2E7-F8AC99D179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6569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87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74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5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1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50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61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86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1D274-908E-4D1A-9A49-395C2E5FDDC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00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0766B22-9612-48EB-9B52-23E917E215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D4F00A3-440C-4DBA-85C7-86CE629711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5F00084-2148-4C56-AAFD-6EB1E3EA77A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6285"/>
            <a:ext cx="21336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38041BE-E513-4CC8-8435-5DA918E07B3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285"/>
            <a:ext cx="28956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FBD649F-B7A4-4BBC-AE26-3380F149EA6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6285"/>
            <a:ext cx="21336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907266D-7B55-415E-8318-25AE660576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96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49" presetClass="entr" presetSubtype="0" decel="10000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3">
            <a:extLst>
              <a:ext uri="{FF2B5EF4-FFF2-40B4-BE49-F238E27FC236}">
                <a16:creationId xmlns:a16="http://schemas.microsoft.com/office/drawing/2014/main" id="{D556B1DD-4649-494B-AD73-79F86CE7B5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099" name="Picture 5" descr="fg3.jpg">
            <a:extLst>
              <a:ext uri="{FF2B5EF4-FFF2-40B4-BE49-F238E27FC236}">
                <a16:creationId xmlns:a16="http://schemas.microsoft.com/office/drawing/2014/main" id="{FF1A7269-D4D1-4D12-94E0-A3DFCC6B2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2" name="WordArt 8">
            <a:extLst>
              <a:ext uri="{FF2B5EF4-FFF2-40B4-BE49-F238E27FC236}">
                <a16:creationId xmlns:a16="http://schemas.microsoft.com/office/drawing/2014/main" id="{09648EEE-F5C7-4BA3-93F7-46374C2584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3000" y="5257800"/>
            <a:ext cx="6858000" cy="393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1" name="TextBox 1">
            <a:extLst>
              <a:ext uri="{FF2B5EF4-FFF2-40B4-BE49-F238E27FC236}">
                <a16:creationId xmlns:a16="http://schemas.microsoft.com/office/drawing/2014/main" id="{DC40CA37-412A-4625-BB04-2416523BC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26959"/>
            <a:ext cx="7467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HƯỚNG DƯƠNG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C2ABC1-D449-48A2-B930-69CAA8F5A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590799"/>
            <a:ext cx="5486400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alt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 – 6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Khánh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B8DEB72A-9229-43FA-B422-0EEC5F2FB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862367"/>
            <a:ext cx="746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2022-2023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E4FC5E-2D27-0EDB-7BEA-01DC51AD2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75" y="1054403"/>
            <a:ext cx="2152650" cy="2152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8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8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46232" cy="39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388620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S¸ng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h«m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Õn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siªu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thÞ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.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H" pitchFamily="34" charset="0"/>
                <a:ea typeface="+mj-ea"/>
                <a:cs typeface="+mj-cs"/>
              </a:rPr>
              <a:t>ë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siªu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thÞ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cã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bao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nhiªu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thø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quÇn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¸o, ®å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dïng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gia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®×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vµ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c¸c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lo¹i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thùc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phÈm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n÷a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¬i !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H«m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nay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m×nh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lµm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Gat« ®Ó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nhÐ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!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- §­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îc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råi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ång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ý ch¾c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sÏ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vui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l¾m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Êy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! 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råi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mua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nµo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trøng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, ®­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êng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 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kem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®Ó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lµm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 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Trªn ®­êng vÒ nhµ bè cßn mua mét bã hoa t­¬i thËt  ®Ñp n÷a 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44556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16164"/>
            <a:ext cx="72484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345" y="5486400"/>
            <a:ext cx="899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Mét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l¸t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chiÕc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®·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ư­îc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lµm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xong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Æt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vµo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Üa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vµ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treo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bøc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cña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bÐ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tư­êng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®Ó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42138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09"/>
            <a:ext cx="7925487" cy="3584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18034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Võa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lóc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®ã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×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Õn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vui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mõng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ë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cöa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 MÑ v«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ng¹c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nhiªn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khi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thÊy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cöa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gän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gµng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s¹ch sÏ,l¹i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cã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c¶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chiÕc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t« vµ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lä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hoa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t­¬i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ë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bµn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«m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vµ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chØ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bøc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bÐ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vÏ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ë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t­êng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:</a:t>
            </a:r>
            <a:b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j-ea"/>
                <a:cs typeface="+mj-cs"/>
              </a:rPr>
              <a:t>-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MÑ ¬i ! §©y lµ tranh con vÏ tÆng mÑ ®Êy!</a:t>
            </a:r>
            <a:b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- ¤i! bøc tranh ®Ñp qu¸ ! MÑ rÊt tù hµo vÒ con, mÑ c¸m ¬n hai bè con.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46936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11545"/>
            <a:ext cx="69859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5486400"/>
            <a:ext cx="906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 «m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lÊy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«m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lÊy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con. C¶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h¸t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vang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bµi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h¸t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: “ C¶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th­ư¬ng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”.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NiÒm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h¹nh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phóc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trµn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ngËp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c¨n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cña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33584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Hát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vận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động</a:t>
            </a:r>
            <a:r>
              <a:rPr lang="en-US" dirty="0">
                <a:solidFill>
                  <a:srgbClr val="FF0000"/>
                </a:solidFill>
              </a:rPr>
              <a:t>: “ </a:t>
            </a:r>
            <a:r>
              <a:rPr lang="en-US" dirty="0" err="1">
                <a:solidFill>
                  <a:srgbClr val="FF0000"/>
                </a:solidFill>
              </a:rPr>
              <a:t>Mẹ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vắng</a:t>
            </a:r>
            <a:r>
              <a:rPr lang="en-US" dirty="0"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4" name="MeDiVang-ThanhThao_469ez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9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95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Giới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thiệu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truyện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chuyện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diễn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cảm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661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72" y="0"/>
            <a:ext cx="7837055" cy="581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57150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S¸ng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nay,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mÑ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®i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c«ng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t¸c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nªn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bè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®­a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Cón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Õn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líp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. MÑ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võa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®i mµ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sao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Cón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thÊy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nhí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mÑ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qu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¸ . </a:t>
            </a:r>
            <a:r>
              <a:rPr lang="pt-BR" sz="2400" b="1" dirty="0">
                <a:solidFill>
                  <a:srgbClr val="000000"/>
                </a:solidFill>
                <a:latin typeface=".VnAvant" pitchFamily="34" charset="0"/>
              </a:rPr>
              <a:t>§Õn líp c« gi¸o t­ư¬i cư­êi ®ãn Cón ë cöa . </a:t>
            </a:r>
            <a:endParaRPr lang="en-US" sz="2400" b="1" dirty="0">
              <a:solidFill>
                <a:srgbClr val="0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786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541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715000"/>
            <a:ext cx="6968332" cy="100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876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473"/>
            <a:ext cx="716471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371600" y="4648200"/>
            <a:ext cx="6872288" cy="203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b="1" dirty="0">
              <a:latin typeface=".VnAvant" pitchFamily="34" charset="0"/>
            </a:endParaRPr>
          </a:p>
          <a:p>
            <a:pPr>
              <a:spcBef>
                <a:spcPct val="50000"/>
              </a:spcBef>
            </a:pPr>
            <a:r>
              <a:rPr lang="pt-BR" sz="2400" b="1" dirty="0">
                <a:latin typeface=".VnAvant" pitchFamily="34" charset="0"/>
              </a:rPr>
              <a:t>§Õn giê t¹o h×nh c« gi¸o nãi: “C¸c con h·y vÏ ng­ưêi th©n cña m×nh nhÐ . Chóng m×nh cã thÓ vÏ «ng bµ , bè mÑ hoÆc ng­ưêi th©n cña c¸c con ….”</a:t>
            </a:r>
            <a:r>
              <a:rPr lang="pt-BR" sz="2400" dirty="0">
                <a:latin typeface=".VnAvant" pitchFamily="34" charset="0"/>
              </a:rPr>
              <a:t> </a:t>
            </a:r>
            <a:endParaRPr lang="en-US" sz="24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645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55" y="-2309"/>
            <a:ext cx="6659563" cy="409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8321675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903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782"/>
            <a:ext cx="778252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4595067"/>
            <a:ext cx="8001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Mét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ngµy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ë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líp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tr«i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qua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thËt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Buæi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chiÒu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¨n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c¬m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xong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: “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H«m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nay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sím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nhÐ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!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Ngµy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con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m×nh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siªu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thÞ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”.  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-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¹ ! 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chóc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ngon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.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56265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59193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78549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S¸ng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h«m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sau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®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Õn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siªu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thÞ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.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H" pitchFamily="34" charset="0"/>
                <a:ea typeface="+mj-ea"/>
                <a:cs typeface="+mj-cs"/>
              </a:rPr>
              <a:t>ë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siªu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thÞ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cã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bao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nhiªu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lµ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thø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: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quÇn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¸o, ®å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dïng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gia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®×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vµ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c¸c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lo¹i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thùc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phÈm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n÷a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¬i !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H«m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nay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m×nh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cïng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lµm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Gat« ®Ó ®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nhÐ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!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- §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ư­îc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råi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ång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ý ch¾c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sÏ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vui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l¾m ®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Êy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!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Nãi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råi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mua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nµo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trøng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, ®­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ưêng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 ,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kem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®Ó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lµm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 </a:t>
            </a: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Trªn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®ư­êng vÒ nhµ bè cßn mua mét bã hoa t­ư¬i thËt  ®Ñp n÷a 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62683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763</Words>
  <Application>Microsoft Office PowerPoint</Application>
  <PresentationFormat>On-screen Show (4:3)</PresentationFormat>
  <Paragraphs>23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.VnAvant</vt:lpstr>
      <vt:lpstr>.VnAvantH</vt:lpstr>
      <vt:lpstr>.VnTime</vt:lpstr>
      <vt:lpstr>Arial</vt:lpstr>
      <vt:lpstr>Calibri</vt:lpstr>
      <vt:lpstr>Times New Roman</vt:lpstr>
      <vt:lpstr>Office Theme</vt:lpstr>
      <vt:lpstr>Default Design</vt:lpstr>
      <vt:lpstr>PowerPoint Presentation</vt:lpstr>
      <vt:lpstr>Hát và vận động: “ Mẹ đi vắng”</vt:lpstr>
      <vt:lpstr> Giới thiệu truyện và kể chuyện diễn cảm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Hi</cp:lastModifiedBy>
  <cp:revision>16</cp:revision>
  <dcterms:created xsi:type="dcterms:W3CDTF">2018-11-08T09:32:13Z</dcterms:created>
  <dcterms:modified xsi:type="dcterms:W3CDTF">2023-07-21T13:41:56Z</dcterms:modified>
</cp:coreProperties>
</file>