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296" r:id="rId4"/>
    <p:sldId id="299" r:id="rId5"/>
    <p:sldId id="300" r:id="rId6"/>
    <p:sldId id="301" r:id="rId7"/>
    <p:sldId id="302" r:id="rId8"/>
    <p:sldId id="303" r:id="rId9"/>
    <p:sldId id="305" r:id="rId10"/>
    <p:sldId id="304" r:id="rId11"/>
    <p:sldId id="30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FCEA-EC73-46DF-8AD4-089EB20B799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89D79-4DCF-4586-BC5D-8439969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3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7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7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A779-CB57-4EBA-AA66-045477EA5E9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12" Type="http://schemas.openxmlformats.org/officeDocument/2006/relationships/image" Target="../media/image9.png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slide" Target="slide8.xml"/><Relationship Id="rId10" Type="http://schemas.openxmlformats.org/officeDocument/2006/relationships/image" Target="../media/image8.png"/><Relationship Id="rId19" Type="http://schemas.openxmlformats.org/officeDocument/2006/relationships/image" Target="../media/image13.gif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068" y="-58742"/>
            <a:ext cx="8458200" cy="1470025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361" y="2552700"/>
            <a:ext cx="7239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u,ư,i,t,c,b,d,đ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3360" y="4197409"/>
            <a:ext cx="62262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D9FDF-C093-A710-6114-E53341F15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1001712"/>
            <a:ext cx="1390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57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50" y="-136281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5089411"/>
            <a:ext cx="10972800" cy="10417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89" y="5171318"/>
            <a:ext cx="1066800" cy="88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76" y="5180086"/>
            <a:ext cx="1085850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21" y="5171318"/>
            <a:ext cx="1085850" cy="895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55" y="5160743"/>
            <a:ext cx="1066800" cy="885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36" y="5180086"/>
            <a:ext cx="1076325" cy="866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75" y="5160745"/>
            <a:ext cx="1076325" cy="88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40" y="5160744"/>
            <a:ext cx="1085850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9524" y="5160745"/>
            <a:ext cx="1036999" cy="9051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114473" y="1201066"/>
            <a:ext cx="4069391" cy="3657600"/>
            <a:chOff x="4114473" y="1201066"/>
            <a:chExt cx="4069391" cy="3657600"/>
          </a:xfrm>
        </p:grpSpPr>
        <p:sp>
          <p:nvSpPr>
            <p:cNvPr id="16" name="Oval 15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5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13263" y="1160618"/>
            <a:ext cx="4069391" cy="3657600"/>
            <a:chOff x="4114473" y="1201066"/>
            <a:chExt cx="4069391" cy="3657600"/>
          </a:xfrm>
        </p:grpSpPr>
        <p:sp>
          <p:nvSpPr>
            <p:cNvPr id="21" name="Oval 20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ư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12053" y="1222753"/>
            <a:ext cx="4069391" cy="3657600"/>
            <a:chOff x="4114473" y="1201066"/>
            <a:chExt cx="4069391" cy="3657600"/>
          </a:xfrm>
        </p:grpSpPr>
        <p:sp>
          <p:nvSpPr>
            <p:cNvPr id="24" name="Oval 23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 err="1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i</a:t>
              </a:r>
              <a:endParaRPr lang="en-US" sz="2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42336" y="1211570"/>
            <a:ext cx="4069391" cy="3657600"/>
            <a:chOff x="4114473" y="1201066"/>
            <a:chExt cx="4069391" cy="3657600"/>
          </a:xfrm>
        </p:grpSpPr>
        <p:sp>
          <p:nvSpPr>
            <p:cNvPr id="28" name="Oval 27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98548" y="1187993"/>
            <a:ext cx="4069391" cy="3657600"/>
            <a:chOff x="4114473" y="1201066"/>
            <a:chExt cx="4069391" cy="3657600"/>
          </a:xfrm>
        </p:grpSpPr>
        <p:sp>
          <p:nvSpPr>
            <p:cNvPr id="34" name="Oval 33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766584" y="2121374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5359" y="1209680"/>
            <a:ext cx="4069391" cy="3657600"/>
            <a:chOff x="4114473" y="1201066"/>
            <a:chExt cx="4069391" cy="3657600"/>
          </a:xfrm>
        </p:grpSpPr>
        <p:sp>
          <p:nvSpPr>
            <p:cNvPr id="37" name="Oval 36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4839584" y="2331477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57704" y="1228441"/>
            <a:ext cx="4069391" cy="3657600"/>
            <a:chOff x="4114473" y="1201066"/>
            <a:chExt cx="4069391" cy="3657600"/>
          </a:xfrm>
        </p:grpSpPr>
        <p:sp>
          <p:nvSpPr>
            <p:cNvPr id="40" name="Oval 39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4612901" y="2379114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39916" y="1221495"/>
            <a:ext cx="4069391" cy="3657600"/>
            <a:chOff x="4114473" y="1201066"/>
            <a:chExt cx="4069391" cy="3657600"/>
          </a:xfrm>
        </p:grpSpPr>
        <p:sp>
          <p:nvSpPr>
            <p:cNvPr id="43" name="Oval 42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>
            <a:xfrm>
              <a:off x="4612901" y="2379114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5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2"/>
            <a:ext cx="12192000" cy="6869072"/>
          </a:xfrm>
        </p:spPr>
      </p:pic>
    </p:spTree>
    <p:extLst>
      <p:ext uri="{BB962C8B-B14F-4D97-AF65-F5344CB8AC3E}">
        <p14:creationId xmlns:p14="http://schemas.microsoft.com/office/powerpoint/2010/main" val="179359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Circle Light Blue Background Royalty Free Vector">
            <a:extLst>
              <a:ext uri="{FF2B5EF4-FFF2-40B4-BE49-F238E27FC236}">
                <a16:creationId xmlns:a16="http://schemas.microsoft.com/office/drawing/2014/main" id="{125D7195-0F1B-4ACC-874C-2C88ED9F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8223" r="3748" b="24870"/>
          <a:stretch/>
        </p:blipFill>
        <p:spPr bwMode="auto">
          <a:xfrm>
            <a:off x="0" y="-31332"/>
            <a:ext cx="12192000" cy="68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21DBBBDF-4715-4F93-A1A3-0098C61E20A3}"/>
              </a:ext>
            </a:extLst>
          </p:cNvPr>
          <p:cNvSpPr/>
          <p:nvPr/>
        </p:nvSpPr>
        <p:spPr>
          <a:xfrm>
            <a:off x="3828890" y="5548637"/>
            <a:ext cx="4534220" cy="1149173"/>
          </a:xfrm>
          <a:custGeom>
            <a:avLst/>
            <a:gdLst>
              <a:gd name="connsiteX0" fmla="*/ 1193175 w 4534220"/>
              <a:gd name="connsiteY0" fmla="*/ 0 h 1149173"/>
              <a:gd name="connsiteX1" fmla="*/ 3341046 w 4534220"/>
              <a:gd name="connsiteY1" fmla="*/ 0 h 1149173"/>
              <a:gd name="connsiteX2" fmla="*/ 3708005 w 4534220"/>
              <a:gd name="connsiteY2" fmla="*/ 756632 h 1149173"/>
              <a:gd name="connsiteX3" fmla="*/ 4468795 w 4534220"/>
              <a:gd name="connsiteY3" fmla="*/ 756632 h 1149173"/>
              <a:gd name="connsiteX4" fmla="*/ 4534220 w 4534220"/>
              <a:gd name="connsiteY4" fmla="*/ 822057 h 1149173"/>
              <a:gd name="connsiteX5" fmla="*/ 4534220 w 4534220"/>
              <a:gd name="connsiteY5" fmla="*/ 1083748 h 1149173"/>
              <a:gd name="connsiteX6" fmla="*/ 4468795 w 4534220"/>
              <a:gd name="connsiteY6" fmla="*/ 1149173 h 1149173"/>
              <a:gd name="connsiteX7" fmla="*/ 65425 w 4534220"/>
              <a:gd name="connsiteY7" fmla="*/ 1149173 h 1149173"/>
              <a:gd name="connsiteX8" fmla="*/ 0 w 4534220"/>
              <a:gd name="connsiteY8" fmla="*/ 1083748 h 1149173"/>
              <a:gd name="connsiteX9" fmla="*/ 0 w 4534220"/>
              <a:gd name="connsiteY9" fmla="*/ 822057 h 1149173"/>
              <a:gd name="connsiteX10" fmla="*/ 65425 w 4534220"/>
              <a:gd name="connsiteY10" fmla="*/ 756632 h 1149173"/>
              <a:gd name="connsiteX11" fmla="*/ 826216 w 4534220"/>
              <a:gd name="connsiteY11" fmla="*/ 756632 h 114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220" h="1149173">
                <a:moveTo>
                  <a:pt x="1193175" y="0"/>
                </a:moveTo>
                <a:lnTo>
                  <a:pt x="3341046" y="0"/>
                </a:lnTo>
                <a:lnTo>
                  <a:pt x="3708005" y="756632"/>
                </a:lnTo>
                <a:lnTo>
                  <a:pt x="4468795" y="756632"/>
                </a:lnTo>
                <a:cubicBezTo>
                  <a:pt x="4504928" y="756632"/>
                  <a:pt x="4534220" y="785924"/>
                  <a:pt x="4534220" y="822057"/>
                </a:cubicBezTo>
                <a:lnTo>
                  <a:pt x="4534220" y="1083748"/>
                </a:lnTo>
                <a:cubicBezTo>
                  <a:pt x="4534220" y="1119881"/>
                  <a:pt x="4504928" y="1149173"/>
                  <a:pt x="4468795" y="1149173"/>
                </a:cubicBezTo>
                <a:lnTo>
                  <a:pt x="65425" y="1149173"/>
                </a:lnTo>
                <a:cubicBezTo>
                  <a:pt x="29292" y="1149173"/>
                  <a:pt x="0" y="1119881"/>
                  <a:pt x="0" y="1083748"/>
                </a:cubicBezTo>
                <a:lnTo>
                  <a:pt x="0" y="822057"/>
                </a:lnTo>
                <a:cubicBezTo>
                  <a:pt x="0" y="785924"/>
                  <a:pt x="29292" y="756632"/>
                  <a:pt x="65425" y="756632"/>
                </a:cubicBezTo>
                <a:lnTo>
                  <a:pt x="826216" y="75663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Circle: Hollow 200">
            <a:extLst>
              <a:ext uri="{FF2B5EF4-FFF2-40B4-BE49-F238E27FC236}">
                <a16:creationId xmlns:a16="http://schemas.microsoft.com/office/drawing/2014/main" id="{DB9F5274-672D-4331-ACA3-C923D634DBE4}"/>
              </a:ext>
            </a:extLst>
          </p:cNvPr>
          <p:cNvSpPr/>
          <p:nvPr/>
        </p:nvSpPr>
        <p:spPr>
          <a:xfrm>
            <a:off x="3683110" y="1225826"/>
            <a:ext cx="4680000" cy="4680000"/>
          </a:xfrm>
          <a:prstGeom prst="donut">
            <a:avLst>
              <a:gd name="adj" fmla="val 7995"/>
            </a:avLst>
          </a:prstGeom>
          <a:gradFill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F536E87-4E3F-4CC7-BAF4-32B8BADA7BB3}"/>
              </a:ext>
            </a:extLst>
          </p:cNvPr>
          <p:cNvSpPr/>
          <p:nvPr/>
        </p:nvSpPr>
        <p:spPr>
          <a:xfrm>
            <a:off x="8019199" y="2895600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4E88E96-4A9D-4530-9B57-AAE8C67F05AB}"/>
              </a:ext>
            </a:extLst>
          </p:cNvPr>
          <p:cNvSpPr/>
          <p:nvPr/>
        </p:nvSpPr>
        <p:spPr>
          <a:xfrm>
            <a:off x="8008287" y="404218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1FEC8EE4-A2F2-48E5-A509-15789D081FAE}"/>
              </a:ext>
            </a:extLst>
          </p:cNvPr>
          <p:cNvSpPr/>
          <p:nvPr/>
        </p:nvSpPr>
        <p:spPr>
          <a:xfrm>
            <a:off x="7541093" y="492614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CBADB5-379B-4BDA-9D24-CAB5ABFE0049}"/>
              </a:ext>
            </a:extLst>
          </p:cNvPr>
          <p:cNvSpPr/>
          <p:nvPr/>
        </p:nvSpPr>
        <p:spPr>
          <a:xfrm>
            <a:off x="6583536" y="555280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E332926B-3D3A-4E8C-9F8E-9FE2AE8F371C}"/>
              </a:ext>
            </a:extLst>
          </p:cNvPr>
          <p:cNvSpPr/>
          <p:nvPr/>
        </p:nvSpPr>
        <p:spPr>
          <a:xfrm>
            <a:off x="5381771" y="553306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91C8033-4ED9-4DA3-83E7-406EFA66847E}"/>
              </a:ext>
            </a:extLst>
          </p:cNvPr>
          <p:cNvSpPr/>
          <p:nvPr/>
        </p:nvSpPr>
        <p:spPr>
          <a:xfrm>
            <a:off x="4391134" y="4967824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15CBB3F-5559-4F79-B25E-BBAAF5AB8133}"/>
              </a:ext>
            </a:extLst>
          </p:cNvPr>
          <p:cNvSpPr/>
          <p:nvPr/>
        </p:nvSpPr>
        <p:spPr>
          <a:xfrm>
            <a:off x="3866727" y="404218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E329F6B-AF0C-4162-A3EE-07C6F7DAAC18}"/>
              </a:ext>
            </a:extLst>
          </p:cNvPr>
          <p:cNvSpPr/>
          <p:nvPr/>
        </p:nvSpPr>
        <p:spPr>
          <a:xfrm>
            <a:off x="3883196" y="2850454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4D64325-9D44-4878-B04E-40F83539C62B}"/>
              </a:ext>
            </a:extLst>
          </p:cNvPr>
          <p:cNvSpPr/>
          <p:nvPr/>
        </p:nvSpPr>
        <p:spPr>
          <a:xfrm>
            <a:off x="4410135" y="1947498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E8D39F06-8A72-4BF3-91A6-99315375F899}"/>
              </a:ext>
            </a:extLst>
          </p:cNvPr>
          <p:cNvSpPr/>
          <p:nvPr/>
        </p:nvSpPr>
        <p:spPr>
          <a:xfrm>
            <a:off x="5381771" y="1415215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94CBD55-2E9A-4653-B97A-EC9DFFC644A2}"/>
              </a:ext>
            </a:extLst>
          </p:cNvPr>
          <p:cNvSpPr/>
          <p:nvPr/>
        </p:nvSpPr>
        <p:spPr>
          <a:xfrm>
            <a:off x="6479126" y="1398001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40E4EF22-43A8-48C2-BC6F-1B85E945A66D}"/>
              </a:ext>
            </a:extLst>
          </p:cNvPr>
          <p:cNvSpPr/>
          <p:nvPr/>
        </p:nvSpPr>
        <p:spPr>
          <a:xfrm>
            <a:off x="7436368" y="196722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2B8A358-635F-4391-9A20-DD6D17A538A1}"/>
              </a:ext>
            </a:extLst>
          </p:cNvPr>
          <p:cNvGrpSpPr/>
          <p:nvPr/>
        </p:nvGrpSpPr>
        <p:grpSpPr>
          <a:xfrm>
            <a:off x="3939391" y="1482308"/>
            <a:ext cx="4167438" cy="4167037"/>
            <a:chOff x="3913881" y="1025108"/>
            <a:chExt cx="4167438" cy="4167037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D609167-CDE9-49D5-ABEA-CC6C5704B77B}"/>
                </a:ext>
              </a:extLst>
            </p:cNvPr>
            <p:cNvGrpSpPr/>
            <p:nvPr/>
          </p:nvGrpSpPr>
          <p:grpSpPr>
            <a:xfrm>
              <a:off x="3913881" y="1025108"/>
              <a:ext cx="4167438" cy="4167037"/>
              <a:chOff x="4013301" y="1180697"/>
              <a:chExt cx="4167438" cy="4167037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05997F9-80DC-4E4D-837B-BA2C20A4934A}"/>
                  </a:ext>
                </a:extLst>
              </p:cNvPr>
              <p:cNvSpPr/>
              <p:nvPr/>
            </p:nvSpPr>
            <p:spPr>
              <a:xfrm rot="9000000">
                <a:off x="5554218" y="1180697"/>
                <a:ext cx="911062" cy="1831573"/>
              </a:xfrm>
              <a:custGeom>
                <a:avLst/>
                <a:gdLst>
                  <a:gd name="connsiteX0" fmla="*/ 0 w 911062"/>
                  <a:gd name="connsiteY0" fmla="*/ 1578006 h 1831573"/>
                  <a:gd name="connsiteX1" fmla="*/ 911062 w 911062"/>
                  <a:gd name="connsiteY1" fmla="*/ 0 h 1831573"/>
                  <a:gd name="connsiteX2" fmla="*/ 911062 w 911062"/>
                  <a:gd name="connsiteY2" fmla="*/ 1831573 h 1831573"/>
                  <a:gd name="connsiteX3" fmla="*/ 722833 w 911062"/>
                  <a:gd name="connsiteY3" fmla="*/ 1817490 h 1831573"/>
                  <a:gd name="connsiteX4" fmla="*/ 159565 w 911062"/>
                  <a:gd name="connsiteY4" fmla="*/ 1659691 h 1831573"/>
                  <a:gd name="connsiteX5" fmla="*/ 0 w 911062"/>
                  <a:gd name="connsiteY5" fmla="*/ 1578006 h 18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062" h="1831573">
                    <a:moveTo>
                      <a:pt x="0" y="1578006"/>
                    </a:moveTo>
                    <a:lnTo>
                      <a:pt x="911062" y="0"/>
                    </a:lnTo>
                    <a:lnTo>
                      <a:pt x="911062" y="1831573"/>
                    </a:lnTo>
                    <a:lnTo>
                      <a:pt x="722833" y="1817490"/>
                    </a:lnTo>
                    <a:cubicBezTo>
                      <a:pt x="531925" y="1793801"/>
                      <a:pt x="342135" y="1741747"/>
                      <a:pt x="159565" y="1659691"/>
                    </a:cubicBezTo>
                    <a:lnTo>
                      <a:pt x="0" y="157800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08E873C-7B6E-4A2D-83C9-BB5D3AA3F85B}"/>
                  </a:ext>
                </a:extLst>
              </p:cNvPr>
              <p:cNvSpPr/>
              <p:nvPr/>
            </p:nvSpPr>
            <p:spPr>
              <a:xfrm rot="9000000">
                <a:off x="5612566" y="1249204"/>
                <a:ext cx="1645044" cy="1646576"/>
              </a:xfrm>
              <a:custGeom>
                <a:avLst/>
                <a:gdLst>
                  <a:gd name="connsiteX0" fmla="*/ 694393 w 1645044"/>
                  <a:gd name="connsiteY0" fmla="*/ 1646576 h 1646576"/>
                  <a:gd name="connsiteX1" fmla="*/ 543870 w 1645044"/>
                  <a:gd name="connsiteY1" fmla="*/ 1549232 h 1646576"/>
                  <a:gd name="connsiteX2" fmla="*/ 17671 w 1645044"/>
                  <a:gd name="connsiteY2" fmla="*/ 982015 h 1646576"/>
                  <a:gd name="connsiteX3" fmla="*/ 0 w 1645044"/>
                  <a:gd name="connsiteY3" fmla="*/ 949766 h 1646576"/>
                  <a:gd name="connsiteX4" fmla="*/ 1645044 w 1645044"/>
                  <a:gd name="connsiteY4" fmla="*/ 0 h 1646576"/>
                  <a:gd name="connsiteX5" fmla="*/ 694393 w 1645044"/>
                  <a:gd name="connsiteY5" fmla="*/ 1646576 h 164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5044" h="1646576">
                    <a:moveTo>
                      <a:pt x="694393" y="1646576"/>
                    </a:moveTo>
                    <a:lnTo>
                      <a:pt x="543870" y="1549232"/>
                    </a:lnTo>
                    <a:cubicBezTo>
                      <a:pt x="327407" y="1393122"/>
                      <a:pt x="150716" y="1199229"/>
                      <a:pt x="17671" y="982015"/>
                    </a:cubicBezTo>
                    <a:lnTo>
                      <a:pt x="0" y="949766"/>
                    </a:lnTo>
                    <a:lnTo>
                      <a:pt x="1645044" y="0"/>
                    </a:lnTo>
                    <a:lnTo>
                      <a:pt x="694393" y="16465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A55BA5B-E772-4480-A8F8-DFE1B5C486AF}"/>
                  </a:ext>
                </a:extLst>
              </p:cNvPr>
              <p:cNvSpPr/>
              <p:nvPr/>
            </p:nvSpPr>
            <p:spPr>
              <a:xfrm rot="9000000">
                <a:off x="4697499" y="1667370"/>
                <a:ext cx="963241" cy="1912325"/>
              </a:xfrm>
              <a:custGeom>
                <a:avLst/>
                <a:gdLst>
                  <a:gd name="connsiteX0" fmla="*/ 0 w 963241"/>
                  <a:gd name="connsiteY0" fmla="*/ 1912325 h 1912325"/>
                  <a:gd name="connsiteX1" fmla="*/ 0 w 963241"/>
                  <a:gd name="connsiteY1" fmla="*/ 2311 h 1912325"/>
                  <a:gd name="connsiteX2" fmla="*/ 1334 w 963241"/>
                  <a:gd name="connsiteY2" fmla="*/ 0 h 1912325"/>
                  <a:gd name="connsiteX3" fmla="*/ 963241 w 963241"/>
                  <a:gd name="connsiteY3" fmla="*/ 1666072 h 1912325"/>
                  <a:gd name="connsiteX4" fmla="*/ 876116 w 963241"/>
                  <a:gd name="connsiteY4" fmla="*/ 1713812 h 1912325"/>
                  <a:gd name="connsiteX5" fmla="*/ 147553 w 963241"/>
                  <a:gd name="connsiteY5" fmla="*/ 1909030 h 1912325"/>
                  <a:gd name="connsiteX6" fmla="*/ 0 w 963241"/>
                  <a:gd name="connsiteY6" fmla="*/ 1912325 h 19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41" h="1912325">
                    <a:moveTo>
                      <a:pt x="0" y="1912325"/>
                    </a:moveTo>
                    <a:lnTo>
                      <a:pt x="0" y="2311"/>
                    </a:lnTo>
                    <a:lnTo>
                      <a:pt x="1334" y="0"/>
                    </a:lnTo>
                    <a:lnTo>
                      <a:pt x="963241" y="1666072"/>
                    </a:lnTo>
                    <a:lnTo>
                      <a:pt x="876116" y="1713812"/>
                    </a:lnTo>
                    <a:cubicBezTo>
                      <a:pt x="648145" y="1824792"/>
                      <a:pt x="400470" y="1891156"/>
                      <a:pt x="147553" y="1909030"/>
                    </a:cubicBezTo>
                    <a:lnTo>
                      <a:pt x="0" y="19123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5AE515-686A-429B-B4D1-CCBC12B14A9E}"/>
                  </a:ext>
                </a:extLst>
              </p:cNvPr>
              <p:cNvSpPr/>
              <p:nvPr/>
            </p:nvSpPr>
            <p:spPr>
              <a:xfrm rot="9000000">
                <a:off x="5799470" y="1858819"/>
                <a:ext cx="1887402" cy="945448"/>
              </a:xfrm>
              <a:custGeom>
                <a:avLst/>
                <a:gdLst>
                  <a:gd name="connsiteX0" fmla="*/ 249840 w 1887402"/>
                  <a:gd name="connsiteY0" fmla="*/ 945448 h 945448"/>
                  <a:gd name="connsiteX1" fmla="*/ 197947 w 1887402"/>
                  <a:gd name="connsiteY1" fmla="*/ 850744 h 945448"/>
                  <a:gd name="connsiteX2" fmla="*/ 2729 w 1887402"/>
                  <a:gd name="connsiteY2" fmla="*/ 122181 h 945448"/>
                  <a:gd name="connsiteX3" fmla="*/ 0 w 1887402"/>
                  <a:gd name="connsiteY3" fmla="*/ 0 h 945448"/>
                  <a:gd name="connsiteX4" fmla="*/ 1887402 w 1887402"/>
                  <a:gd name="connsiteY4" fmla="*/ 1 h 945448"/>
                  <a:gd name="connsiteX5" fmla="*/ 249840 w 1887402"/>
                  <a:gd name="connsiteY5" fmla="*/ 945448 h 9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402" h="945448">
                    <a:moveTo>
                      <a:pt x="249840" y="945448"/>
                    </a:moveTo>
                    <a:lnTo>
                      <a:pt x="197947" y="850744"/>
                    </a:lnTo>
                    <a:cubicBezTo>
                      <a:pt x="86967" y="622774"/>
                      <a:pt x="20603" y="375099"/>
                      <a:pt x="2729" y="122181"/>
                    </a:cubicBezTo>
                    <a:lnTo>
                      <a:pt x="0" y="0"/>
                    </a:lnTo>
                    <a:lnTo>
                      <a:pt x="1887402" y="1"/>
                    </a:lnTo>
                    <a:lnTo>
                      <a:pt x="249840" y="9454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BABB896-D747-439F-837E-A213FBD761C8}"/>
                  </a:ext>
                </a:extLst>
              </p:cNvPr>
              <p:cNvSpPr/>
              <p:nvPr/>
            </p:nvSpPr>
            <p:spPr>
              <a:xfrm rot="9000000">
                <a:off x="4076464" y="2114381"/>
                <a:ext cx="1661542" cy="1657839"/>
              </a:xfrm>
              <a:custGeom>
                <a:avLst/>
                <a:gdLst>
                  <a:gd name="connsiteX0" fmla="*/ 957153 w 1661542"/>
                  <a:gd name="connsiteY0" fmla="*/ 1657839 h 1657839"/>
                  <a:gd name="connsiteX1" fmla="*/ 0 w 1661542"/>
                  <a:gd name="connsiteY1" fmla="*/ 0 h 1657839"/>
                  <a:gd name="connsiteX2" fmla="*/ 1661542 w 1661542"/>
                  <a:gd name="connsiteY2" fmla="*/ 959292 h 1657839"/>
                  <a:gd name="connsiteX3" fmla="*/ 1564198 w 1661542"/>
                  <a:gd name="connsiteY3" fmla="*/ 1109816 h 1657839"/>
                  <a:gd name="connsiteX4" fmla="*/ 996981 w 1661542"/>
                  <a:gd name="connsiteY4" fmla="*/ 1636015 h 1657839"/>
                  <a:gd name="connsiteX5" fmla="*/ 957153 w 1661542"/>
                  <a:gd name="connsiteY5" fmla="*/ 1657839 h 165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1542" h="1657839">
                    <a:moveTo>
                      <a:pt x="957153" y="1657839"/>
                    </a:moveTo>
                    <a:lnTo>
                      <a:pt x="0" y="0"/>
                    </a:lnTo>
                    <a:lnTo>
                      <a:pt x="1661542" y="959292"/>
                    </a:lnTo>
                    <a:lnTo>
                      <a:pt x="1564198" y="1109816"/>
                    </a:lnTo>
                    <a:cubicBezTo>
                      <a:pt x="1408087" y="1326279"/>
                      <a:pt x="1214194" y="1502970"/>
                      <a:pt x="996981" y="1636015"/>
                    </a:cubicBezTo>
                    <a:lnTo>
                      <a:pt x="957153" y="16578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A52275D-49DD-4CE1-919B-EA433E219466}"/>
                  </a:ext>
                </a:extLst>
              </p:cNvPr>
              <p:cNvSpPr/>
              <p:nvPr/>
            </p:nvSpPr>
            <p:spPr>
              <a:xfrm rot="9000000">
                <a:off x="6305009" y="2714118"/>
                <a:ext cx="1875730" cy="936435"/>
              </a:xfrm>
              <a:custGeom>
                <a:avLst/>
                <a:gdLst>
                  <a:gd name="connsiteX0" fmla="*/ 503 w 1875730"/>
                  <a:gd name="connsiteY0" fmla="*/ 936435 h 936435"/>
                  <a:gd name="connsiteX1" fmla="*/ 0 w 1875730"/>
                  <a:gd name="connsiteY1" fmla="*/ 913889 h 936435"/>
                  <a:gd name="connsiteX2" fmla="*/ 172093 w 1875730"/>
                  <a:gd name="connsiteY2" fmla="*/ 159565 h 936435"/>
                  <a:gd name="connsiteX3" fmla="*/ 253778 w 1875730"/>
                  <a:gd name="connsiteY3" fmla="*/ 0 h 936435"/>
                  <a:gd name="connsiteX4" fmla="*/ 1875730 w 1875730"/>
                  <a:gd name="connsiteY4" fmla="*/ 936435 h 936435"/>
                  <a:gd name="connsiteX5" fmla="*/ 503 w 1875730"/>
                  <a:gd name="connsiteY5" fmla="*/ 936435 h 9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730" h="936435">
                    <a:moveTo>
                      <a:pt x="503" y="936435"/>
                    </a:moveTo>
                    <a:lnTo>
                      <a:pt x="0" y="913889"/>
                    </a:lnTo>
                    <a:cubicBezTo>
                      <a:pt x="6614" y="659254"/>
                      <a:pt x="62686" y="402992"/>
                      <a:pt x="172093" y="159565"/>
                    </a:cubicBezTo>
                    <a:lnTo>
                      <a:pt x="253778" y="0"/>
                    </a:lnTo>
                    <a:lnTo>
                      <a:pt x="1875730" y="936435"/>
                    </a:lnTo>
                    <a:lnTo>
                      <a:pt x="503" y="9364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59A5F7D-3100-44CD-A1D7-E6E677B066F6}"/>
                  </a:ext>
                </a:extLst>
              </p:cNvPr>
              <p:cNvSpPr/>
              <p:nvPr/>
            </p:nvSpPr>
            <p:spPr>
              <a:xfrm rot="9000000">
                <a:off x="4013301" y="2879107"/>
                <a:ext cx="1902124" cy="951673"/>
              </a:xfrm>
              <a:custGeom>
                <a:avLst/>
                <a:gdLst>
                  <a:gd name="connsiteX0" fmla="*/ 1648346 w 1902124"/>
                  <a:gd name="connsiteY0" fmla="*/ 951673 h 951673"/>
                  <a:gd name="connsiteX1" fmla="*/ 0 w 1902124"/>
                  <a:gd name="connsiteY1" fmla="*/ 0 h 951673"/>
                  <a:gd name="connsiteX2" fmla="*/ 1901280 w 1902124"/>
                  <a:gd name="connsiteY2" fmla="*/ 0 h 951673"/>
                  <a:gd name="connsiteX3" fmla="*/ 1902124 w 1902124"/>
                  <a:gd name="connsiteY3" fmla="*/ 37786 h 951673"/>
                  <a:gd name="connsiteX4" fmla="*/ 1730031 w 1902124"/>
                  <a:gd name="connsiteY4" fmla="*/ 792109 h 951673"/>
                  <a:gd name="connsiteX5" fmla="*/ 1648346 w 1902124"/>
                  <a:gd name="connsiteY5" fmla="*/ 951673 h 9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2124" h="951673">
                    <a:moveTo>
                      <a:pt x="1648346" y="951673"/>
                    </a:moveTo>
                    <a:lnTo>
                      <a:pt x="0" y="0"/>
                    </a:lnTo>
                    <a:lnTo>
                      <a:pt x="1901280" y="0"/>
                    </a:lnTo>
                    <a:lnTo>
                      <a:pt x="1902124" y="37786"/>
                    </a:lnTo>
                    <a:cubicBezTo>
                      <a:pt x="1895510" y="292420"/>
                      <a:pt x="1839438" y="548682"/>
                      <a:pt x="1730031" y="792109"/>
                    </a:cubicBezTo>
                    <a:lnTo>
                      <a:pt x="1648346" y="9516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F51D06B-63CA-476E-8F7C-714A91492850}"/>
                  </a:ext>
                </a:extLst>
              </p:cNvPr>
              <p:cNvSpPr/>
              <p:nvPr/>
            </p:nvSpPr>
            <p:spPr>
              <a:xfrm rot="9000000">
                <a:off x="5694547" y="3404722"/>
                <a:ext cx="977045" cy="1943012"/>
              </a:xfrm>
              <a:custGeom>
                <a:avLst/>
                <a:gdLst>
                  <a:gd name="connsiteX0" fmla="*/ 1765 w 977045"/>
                  <a:gd name="connsiteY0" fmla="*/ 1943012 h 1943012"/>
                  <a:gd name="connsiteX1" fmla="*/ 472 w 977045"/>
                  <a:gd name="connsiteY1" fmla="*/ 1942266 h 1943012"/>
                  <a:gd name="connsiteX2" fmla="*/ 0 w 977045"/>
                  <a:gd name="connsiteY2" fmla="*/ 1941448 h 1943012"/>
                  <a:gd name="connsiteX3" fmla="*/ 0 w 977045"/>
                  <a:gd name="connsiteY3" fmla="*/ 1411 h 1943012"/>
                  <a:gd name="connsiteX4" fmla="*/ 63157 w 977045"/>
                  <a:gd name="connsiteY4" fmla="*/ 0 h 1943012"/>
                  <a:gd name="connsiteX5" fmla="*/ 817481 w 977045"/>
                  <a:gd name="connsiteY5" fmla="*/ 172093 h 1943012"/>
                  <a:gd name="connsiteX6" fmla="*/ 977045 w 977045"/>
                  <a:gd name="connsiteY6" fmla="*/ 253778 h 1943012"/>
                  <a:gd name="connsiteX7" fmla="*/ 1765 w 977045"/>
                  <a:gd name="connsiteY7" fmla="*/ 1943012 h 194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7045" h="1943012">
                    <a:moveTo>
                      <a:pt x="1765" y="1943012"/>
                    </a:moveTo>
                    <a:lnTo>
                      <a:pt x="472" y="1942266"/>
                    </a:lnTo>
                    <a:lnTo>
                      <a:pt x="0" y="1941448"/>
                    </a:lnTo>
                    <a:lnTo>
                      <a:pt x="0" y="1411"/>
                    </a:lnTo>
                    <a:lnTo>
                      <a:pt x="63157" y="0"/>
                    </a:lnTo>
                    <a:cubicBezTo>
                      <a:pt x="317792" y="6614"/>
                      <a:pt x="574054" y="62686"/>
                      <a:pt x="817481" y="172093"/>
                    </a:cubicBezTo>
                    <a:lnTo>
                      <a:pt x="977045" y="253778"/>
                    </a:lnTo>
                    <a:lnTo>
                      <a:pt x="1765" y="194301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9402556-599A-4AC4-805D-C62208D821F4}"/>
                  </a:ext>
                </a:extLst>
              </p:cNvPr>
              <p:cNvSpPr/>
              <p:nvPr/>
            </p:nvSpPr>
            <p:spPr>
              <a:xfrm rot="9000000">
                <a:off x="6507201" y="2781279"/>
                <a:ext cx="1608755" cy="1612713"/>
              </a:xfrm>
              <a:custGeom>
                <a:avLst/>
                <a:gdLst>
                  <a:gd name="connsiteX0" fmla="*/ 1608755 w 1608755"/>
                  <a:gd name="connsiteY0" fmla="*/ 1612713 h 1612713"/>
                  <a:gd name="connsiteX1" fmla="*/ 0 w 1608755"/>
                  <a:gd name="connsiteY1" fmla="*/ 683898 h 1612713"/>
                  <a:gd name="connsiteX2" fmla="*/ 97344 w 1608755"/>
                  <a:gd name="connsiteY2" fmla="*/ 533374 h 1612713"/>
                  <a:gd name="connsiteX3" fmla="*/ 664561 w 1608755"/>
                  <a:gd name="connsiteY3" fmla="*/ 7176 h 1612713"/>
                  <a:gd name="connsiteX4" fmla="*/ 677655 w 1608755"/>
                  <a:gd name="connsiteY4" fmla="*/ 0 h 1612713"/>
                  <a:gd name="connsiteX5" fmla="*/ 1608755 w 1608755"/>
                  <a:gd name="connsiteY5" fmla="*/ 1612713 h 16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55" h="1612713">
                    <a:moveTo>
                      <a:pt x="1608755" y="1612713"/>
                    </a:moveTo>
                    <a:lnTo>
                      <a:pt x="0" y="683898"/>
                    </a:lnTo>
                    <a:lnTo>
                      <a:pt x="97344" y="533374"/>
                    </a:lnTo>
                    <a:cubicBezTo>
                      <a:pt x="253454" y="316912"/>
                      <a:pt x="447348" y="140221"/>
                      <a:pt x="664561" y="7176"/>
                    </a:cubicBezTo>
                    <a:lnTo>
                      <a:pt x="677655" y="0"/>
                    </a:lnTo>
                    <a:lnTo>
                      <a:pt x="1608755" y="16127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C0519B8-D642-4C02-99A2-3B3B2336066A}"/>
                  </a:ext>
                </a:extLst>
              </p:cNvPr>
              <p:cNvSpPr/>
              <p:nvPr/>
            </p:nvSpPr>
            <p:spPr>
              <a:xfrm rot="9000000">
                <a:off x="4512150" y="3746368"/>
                <a:ext cx="1887062" cy="941785"/>
              </a:xfrm>
              <a:custGeom>
                <a:avLst/>
                <a:gdLst>
                  <a:gd name="connsiteX0" fmla="*/ 0 w 1887062"/>
                  <a:gd name="connsiteY0" fmla="*/ 941785 h 941785"/>
                  <a:gd name="connsiteX1" fmla="*/ 1631219 w 1887062"/>
                  <a:gd name="connsiteY1" fmla="*/ 0 h 941785"/>
                  <a:gd name="connsiteX2" fmla="*/ 1689456 w 1887062"/>
                  <a:gd name="connsiteY2" fmla="*/ 106280 h 941785"/>
                  <a:gd name="connsiteX3" fmla="*/ 1884674 w 1887062"/>
                  <a:gd name="connsiteY3" fmla="*/ 834843 h 941785"/>
                  <a:gd name="connsiteX4" fmla="*/ 1887062 w 1887062"/>
                  <a:gd name="connsiteY4" fmla="*/ 941785 h 941785"/>
                  <a:gd name="connsiteX5" fmla="*/ 0 w 1887062"/>
                  <a:gd name="connsiteY5" fmla="*/ 941785 h 94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062" h="941785">
                    <a:moveTo>
                      <a:pt x="0" y="941785"/>
                    </a:moveTo>
                    <a:lnTo>
                      <a:pt x="1631219" y="0"/>
                    </a:lnTo>
                    <a:lnTo>
                      <a:pt x="1689456" y="106280"/>
                    </a:lnTo>
                    <a:cubicBezTo>
                      <a:pt x="1800435" y="334251"/>
                      <a:pt x="1866799" y="581925"/>
                      <a:pt x="1884674" y="834843"/>
                    </a:cubicBezTo>
                    <a:lnTo>
                      <a:pt x="1887062" y="941785"/>
                    </a:lnTo>
                    <a:lnTo>
                      <a:pt x="0" y="9417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F5F4EEC-25AA-40E1-967F-67B19811FC8F}"/>
                  </a:ext>
                </a:extLst>
              </p:cNvPr>
              <p:cNvSpPr/>
              <p:nvPr/>
            </p:nvSpPr>
            <p:spPr>
              <a:xfrm rot="9000000">
                <a:off x="6603420" y="2982108"/>
                <a:ext cx="923991" cy="1859828"/>
              </a:xfrm>
              <a:custGeom>
                <a:avLst/>
                <a:gdLst>
                  <a:gd name="connsiteX0" fmla="*/ 923991 w 923991"/>
                  <a:gd name="connsiteY0" fmla="*/ 1859828 h 1859828"/>
                  <a:gd name="connsiteX1" fmla="*/ 0 w 923991"/>
                  <a:gd name="connsiteY1" fmla="*/ 259428 h 1859828"/>
                  <a:gd name="connsiteX2" fmla="*/ 113859 w 923991"/>
                  <a:gd name="connsiteY2" fmla="*/ 197039 h 1859828"/>
                  <a:gd name="connsiteX3" fmla="*/ 842422 w 923991"/>
                  <a:gd name="connsiteY3" fmla="*/ 1821 h 1859828"/>
                  <a:gd name="connsiteX4" fmla="*/ 923991 w 923991"/>
                  <a:gd name="connsiteY4" fmla="*/ 0 h 1859828"/>
                  <a:gd name="connsiteX5" fmla="*/ 923991 w 923991"/>
                  <a:gd name="connsiteY5" fmla="*/ 1859828 h 18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91" h="1859828">
                    <a:moveTo>
                      <a:pt x="923991" y="1859828"/>
                    </a:moveTo>
                    <a:lnTo>
                      <a:pt x="0" y="259428"/>
                    </a:lnTo>
                    <a:lnTo>
                      <a:pt x="113859" y="197039"/>
                    </a:lnTo>
                    <a:cubicBezTo>
                      <a:pt x="341829" y="86060"/>
                      <a:pt x="589504" y="19696"/>
                      <a:pt x="842422" y="1821"/>
                    </a:cubicBezTo>
                    <a:lnTo>
                      <a:pt x="923991" y="0"/>
                    </a:lnTo>
                    <a:lnTo>
                      <a:pt x="923991" y="185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7990840-F46F-47EE-852B-C2DFF256C684}"/>
                  </a:ext>
                </a:extLst>
              </p:cNvPr>
              <p:cNvSpPr/>
              <p:nvPr/>
            </p:nvSpPr>
            <p:spPr>
              <a:xfrm rot="9000000">
                <a:off x="4962453" y="3664757"/>
                <a:ext cx="1625505" cy="1623719"/>
              </a:xfrm>
              <a:custGeom>
                <a:avLst/>
                <a:gdLst>
                  <a:gd name="connsiteX0" fmla="*/ 0 w 1625505"/>
                  <a:gd name="connsiteY0" fmla="*/ 1623719 h 1623719"/>
                  <a:gd name="connsiteX1" fmla="*/ 937454 w 1625505"/>
                  <a:gd name="connsiteY1" fmla="*/ 0 h 1623719"/>
                  <a:gd name="connsiteX2" fmla="*/ 1087979 w 1625505"/>
                  <a:gd name="connsiteY2" fmla="*/ 97344 h 1623719"/>
                  <a:gd name="connsiteX3" fmla="*/ 1614177 w 1625505"/>
                  <a:gd name="connsiteY3" fmla="*/ 664561 h 1623719"/>
                  <a:gd name="connsiteX4" fmla="*/ 1625505 w 1625505"/>
                  <a:gd name="connsiteY4" fmla="*/ 685233 h 1623719"/>
                  <a:gd name="connsiteX5" fmla="*/ 0 w 1625505"/>
                  <a:gd name="connsiteY5" fmla="*/ 1623719 h 162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505" h="1623719">
                    <a:moveTo>
                      <a:pt x="0" y="1623719"/>
                    </a:moveTo>
                    <a:lnTo>
                      <a:pt x="937454" y="0"/>
                    </a:lnTo>
                    <a:lnTo>
                      <a:pt x="1087979" y="97344"/>
                    </a:lnTo>
                    <a:cubicBezTo>
                      <a:pt x="1304441" y="253455"/>
                      <a:pt x="1481132" y="447348"/>
                      <a:pt x="1614177" y="664561"/>
                    </a:cubicBezTo>
                    <a:lnTo>
                      <a:pt x="1625505" y="685233"/>
                    </a:lnTo>
                    <a:lnTo>
                      <a:pt x="0" y="1623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D80562B-AFBC-4CBC-B197-17E054EEAFF3}"/>
                  </a:ext>
                </a:extLst>
              </p:cNvPr>
              <p:cNvSpPr/>
              <p:nvPr/>
            </p:nvSpPr>
            <p:spPr>
              <a:xfrm>
                <a:off x="5844505" y="3012286"/>
                <a:ext cx="492092" cy="4920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42000">
                    <a:schemeClr val="accent4">
                      <a:lumMod val="75000"/>
                    </a:schemeClr>
                  </a:gs>
                  <a:gs pos="69000">
                    <a:srgbClr val="FFC000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22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9781082">
              <a:off x="5458219" y="1577479"/>
              <a:ext cx="46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u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1683398">
              <a:off x="6143343" y="1595164"/>
              <a:ext cx="445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ư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3486017">
              <a:off x="6624586" y="1828911"/>
              <a:ext cx="457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.VnAvant" panose="020B7200000000000000" pitchFamily="34" charset="0"/>
                </a:rPr>
                <a:t>i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5289567">
              <a:off x="6993058" y="2414634"/>
              <a:ext cx="422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7189301">
              <a:off x="7061818" y="3147302"/>
              <a:ext cx="356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9188211">
              <a:off x="6619978" y="3590424"/>
              <a:ext cx="4861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20325225">
              <a:off x="6038203" y="3963011"/>
              <a:ext cx="298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609728">
              <a:off x="5404282" y="3869825"/>
              <a:ext cx="416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đ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2503236">
              <a:off x="4893962" y="3593769"/>
              <a:ext cx="4197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u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4320795">
              <a:off x="4603011" y="3064539"/>
              <a:ext cx="413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ư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6313371">
              <a:off x="4578895" y="2455170"/>
              <a:ext cx="381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.VnAvant" panose="020B7200000000000000" pitchFamily="34" charset="0"/>
                </a:rPr>
                <a:t>i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8181537">
              <a:off x="4872637" y="1882785"/>
              <a:ext cx="4343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659C230E-3E02-4EC2-AF3A-D1C8C10DFB24}"/>
              </a:ext>
            </a:extLst>
          </p:cNvPr>
          <p:cNvSpPr/>
          <p:nvPr/>
        </p:nvSpPr>
        <p:spPr>
          <a:xfrm rot="10800000">
            <a:off x="5950717" y="4994916"/>
            <a:ext cx="156142" cy="777599"/>
          </a:xfrm>
          <a:custGeom>
            <a:avLst/>
            <a:gdLst>
              <a:gd name="connsiteX0" fmla="*/ 0 w 156142"/>
              <a:gd name="connsiteY0" fmla="*/ 0 h 885825"/>
              <a:gd name="connsiteX1" fmla="*/ 156142 w 156142"/>
              <a:gd name="connsiteY1" fmla="*/ 0 h 885825"/>
              <a:gd name="connsiteX2" fmla="*/ 156142 w 156142"/>
              <a:gd name="connsiteY2" fmla="*/ 738672 h 885825"/>
              <a:gd name="connsiteX3" fmla="*/ 78071 w 156142"/>
              <a:gd name="connsiteY3" fmla="*/ 885825 h 885825"/>
              <a:gd name="connsiteX4" fmla="*/ 0 w 156142"/>
              <a:gd name="connsiteY4" fmla="*/ 73867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42" h="885825">
                <a:moveTo>
                  <a:pt x="0" y="0"/>
                </a:moveTo>
                <a:lnTo>
                  <a:pt x="156142" y="0"/>
                </a:lnTo>
                <a:lnTo>
                  <a:pt x="156142" y="738672"/>
                </a:lnTo>
                <a:lnTo>
                  <a:pt x="78071" y="885825"/>
                </a:lnTo>
                <a:lnTo>
                  <a:pt x="0" y="738672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4EFF3A6F-2940-4811-B21D-81C9E8F35B7D}"/>
              </a:ext>
            </a:extLst>
          </p:cNvPr>
          <p:cNvSpPr/>
          <p:nvPr/>
        </p:nvSpPr>
        <p:spPr>
          <a:xfrm>
            <a:off x="5917266" y="5638534"/>
            <a:ext cx="220612" cy="22061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1805098" y="-96674"/>
            <a:ext cx="8482013" cy="1752600"/>
          </a:xfrm>
        </p:spPr>
        <p:txBody>
          <a:bodyPr>
            <a:normAutofit/>
          </a:bodyPr>
          <a:lstStyle/>
          <a:p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4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5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3" b="97180" l="3222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35" y="4724128"/>
            <a:ext cx="42672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801938"/>
            <a:ext cx="6920321" cy="768924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931510" y="245330"/>
            <a:ext cx="565089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495" y="1781609"/>
            <a:ext cx="1018120" cy="1213209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5834" y="2100010"/>
            <a:ext cx="1018120" cy="1213209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151" y="3675716"/>
            <a:ext cx="1142640" cy="1353484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8050" y="731016"/>
            <a:ext cx="1018120" cy="1213209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0538" y="3358791"/>
            <a:ext cx="1018120" cy="1213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50" y="2050891"/>
            <a:ext cx="5100433" cy="5264173"/>
          </a:xfrm>
          <a:prstGeom prst="rect">
            <a:avLst/>
          </a:prstGeom>
        </p:spPr>
      </p:pic>
      <p:pic>
        <p:nvPicPr>
          <p:cNvPr id="4" name="Picture 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55" y="3537477"/>
            <a:ext cx="1629961" cy="16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2083 0.5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276 0.4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2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32279 0.21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22734 0.638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3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6 -7.40741E-7 L 0.10248 0.24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1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38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1011" y="206326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u2"/>
          <p:cNvSpPr txBox="1">
            <a:spLocks/>
          </p:cNvSpPr>
          <p:nvPr/>
        </p:nvSpPr>
        <p:spPr>
          <a:xfrm>
            <a:off x="5159624" y="503506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8" name="u3"/>
          <p:cNvSpPr txBox="1">
            <a:spLocks/>
          </p:cNvSpPr>
          <p:nvPr/>
        </p:nvSpPr>
        <p:spPr>
          <a:xfrm>
            <a:off x="3019807" y="3675185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9" name="u4"/>
          <p:cNvSpPr txBox="1">
            <a:spLocks/>
          </p:cNvSpPr>
          <p:nvPr/>
        </p:nvSpPr>
        <p:spPr>
          <a:xfrm>
            <a:off x="5893780" y="183319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0" name="u6"/>
          <p:cNvSpPr txBox="1">
            <a:spLocks/>
          </p:cNvSpPr>
          <p:nvPr/>
        </p:nvSpPr>
        <p:spPr>
          <a:xfrm>
            <a:off x="9175522" y="451348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1" name="u5"/>
          <p:cNvSpPr txBox="1">
            <a:spLocks/>
          </p:cNvSpPr>
          <p:nvPr/>
        </p:nvSpPr>
        <p:spPr>
          <a:xfrm>
            <a:off x="10399097" y="1910860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2" name="u1"/>
          <p:cNvSpPr txBox="1">
            <a:spLocks/>
          </p:cNvSpPr>
          <p:nvPr/>
        </p:nvSpPr>
        <p:spPr>
          <a:xfrm>
            <a:off x="1092119" y="3059310"/>
            <a:ext cx="832338" cy="107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81026" y="513429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71321" y="235194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20315" y="2870688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28179" y="154451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73722" y="486507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11105" y="313592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03130" y="478260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30559" y="371621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52145" y="1603864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04146" y="461303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477611" y="3619500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340262" y="3675185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25" name="Google Shape;101;p1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4371001" y="1008282"/>
            <a:ext cx="3694885" cy="9855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24292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8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52499" t="31819" r="42304" b="38810"/>
          <a:stretch/>
        </p:blipFill>
        <p:spPr>
          <a:xfrm>
            <a:off x="6442914" y="1881773"/>
            <a:ext cx="665285" cy="34260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l="32454" t="31819" r="48569" b="38810"/>
          <a:stretch/>
        </p:blipFill>
        <p:spPr>
          <a:xfrm>
            <a:off x="4545076" y="1867535"/>
            <a:ext cx="1947662" cy="34260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58315" t="31819" r="29530" b="53935"/>
          <a:stretch/>
        </p:blipFill>
        <p:spPr>
          <a:xfrm>
            <a:off x="7042515" y="1767254"/>
            <a:ext cx="1247573" cy="16617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32454" t="31819" r="29530" b="38810"/>
          <a:stretch/>
        </p:blipFill>
        <p:spPr>
          <a:xfrm>
            <a:off x="4491958" y="1858327"/>
            <a:ext cx="3901912" cy="34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b,d,đ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18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0672" t="21438" r="31960" b="37432"/>
          <a:stretch/>
        </p:blipFill>
        <p:spPr>
          <a:xfrm>
            <a:off x="4920762" y="2212314"/>
            <a:ext cx="2209800" cy="2743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0673" t="22605" r="31960" b="36302"/>
          <a:stretch/>
        </p:blipFill>
        <p:spPr>
          <a:xfrm>
            <a:off x="2209800" y="2247900"/>
            <a:ext cx="22098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299" y="2212077"/>
            <a:ext cx="2213040" cy="274343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713532" y="1775631"/>
            <a:ext cx="2628532" cy="3669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b="1" dirty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98609" y="1747154"/>
            <a:ext cx="2628532" cy="3669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b="1" dirty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35685" y="1787353"/>
            <a:ext cx="2654114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b="1" dirty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0536" y="2276792"/>
            <a:ext cx="457200" cy="24995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18887" y="2324823"/>
            <a:ext cx="457200" cy="24995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396548" y="2360527"/>
            <a:ext cx="457200" cy="24995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59324" y="2610900"/>
            <a:ext cx="795705" cy="3429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1" grpId="1"/>
      <p:bldP spid="22" grpId="1"/>
      <p:bldP spid="9" grpId="0" animBg="1"/>
      <p:bldP spid="27" grpId="0" animBg="1"/>
      <p:bldP spid="2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738" y="838200"/>
            <a:ext cx="10972800" cy="518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6" y="1195754"/>
            <a:ext cx="5700849" cy="348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1469" y="47312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atin typeface=".VnAvant" panose="020B7200000000000000" pitchFamily="34" charset="0"/>
                <a:cs typeface="Arial" panose="020B0604020202020204" pitchFamily="34" charset="0"/>
              </a:rPr>
              <a:t>Trß</a:t>
            </a:r>
            <a:r>
              <a:rPr lang="en-US" sz="54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  <a:cs typeface="Arial" panose="020B0604020202020204" pitchFamily="34" charset="0"/>
              </a:rPr>
              <a:t>ch¬i</a:t>
            </a:r>
            <a:r>
              <a:rPr lang="en-US" sz="54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  <a:cs typeface="Arial" panose="020B0604020202020204" pitchFamily="34" charset="0"/>
              </a:rPr>
              <a:t>bÞt</a:t>
            </a:r>
            <a:r>
              <a:rPr lang="en-US" sz="5400" b="1" dirty="0">
                <a:latin typeface=".VnAvant" panose="020B7200000000000000" pitchFamily="34" charset="0"/>
                <a:cs typeface="Arial" panose="020B0604020202020204" pitchFamily="34" charset="0"/>
              </a:rPr>
              <a:t> m¾t b¾t dª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638799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5603631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20354" y="5562600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39200" y="5562600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302776" y="4963817"/>
            <a:ext cx="822424" cy="6573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48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50" y="-136281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8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06" b="90000" l="42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109903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-17585"/>
            <a:ext cx="12227169" cy="675294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2015" y="2438400"/>
            <a:ext cx="10972800" cy="1143000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7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PAAAAFACAYAAACC6PFTAAAAAXNSR0IArs4c6QAAAARnQU1BAACx&#10;jwv8YQUAAAAJcEhZcwAADsMAAA7DAcdvqGQAAP+lSURBVHhedP3le91JliwK159w7zkz0zBN1V1c&#10;rjKzJFvMDLYMkmWRxWBZzMzMzMzMDLaMMjNDubhhunumZybeWKmqnj7Pee+HfDZo760fZKyIyFy5&#10;8p2tBw7j8/2HVNt28BC2axxWbdvBzfc/26eFLXs1f2jy/OD/1T7dc0B9fq+OPvbrGWCPtr56/6Od&#10;+/Dxrv+zyWc/3XOQv3sQuw9pQ8fMHOZHjsLi6FFoGBhhy+6D2LpPE/u0DWBz4iTS8vPQ2teLzqEh&#10;VLe2IygqGoeMTbD3sC72HNLlsWrik1178PnefdAw0oKlkwkcfWzg6GcDSxcz6NoY4IC+NnZrHcJO&#10;zYPYobFfPe7T1YKhrSFsXcxx3McSjl7msHQ2gMkRQ+hY6EHbWg8GDkYwPmECUycjWJ3i8bjoq2Zx&#10;QhdGR3jsVlo4ZHEQ+naHccTLEGcSLBBSYI+I0qOIKj+GyNLjCM09joQcX1RUpKK3vRRjvVXobSlB&#10;VWEqYsJ84XrSBs6OFog954XOmkysjTXi+nIfbpwfwuWlQSxN92Jlph9XVkZxaWkIK9Ndf2+zQ00Y&#10;66rCWGc1xrpr0NdahsbKTFQWp6C1vgjDvQ0YH2zB+EADxvqqMT1Yj+XJdv5eN1Znu3B+rgtXlwdw&#10;++IErp8fw7WVITzZmMa9K9MY6WlCU3UhRntrsTbThcsL3bh7eRQ310cxO9qGpfEOXF/px82VPlyZ&#10;78bcUB3Geyow2VeDgZYiTPM871yewNXVEUwNNrM14DbP6emNWVzn/wvj+YYFncEMv/fdq0t4cnMe&#10;6/wf52fbMTNQi4WhWkwN1GC8vw5LUx3q+8NdtWivL+Z5VmGwq5rnV4eWukKkJYQiLsIfceH+qC5N&#10;RUt1PnoaK/Dgxiqmh5uREOGLiGA3xIf7YnGyE9cuDGO6pxKzvcX8/XL0NRfy+nvyfNPxb98+wMt7&#10;F3D32jwmBhpxbXEET+4s48XdRTzk+d+90I+n18fw9tEi5keq0VAch/7mEh5rE+5dGsWzjQm8vj2D&#10;x5dH8PjqCL56xu/y81/z86/uLuHy4oC6d3f4W6sTLTg/3YqLi724yPtxab4Xsz087+5KnJ/gdeit&#10;wPWlLlyYaGNrx1X+/dpCDzYW+tlPWrA82op3BKDSNgG8Cd6dWjrYoanzA4g1+fcfAazxd9D+Y/sR&#10;wLsFVNq62HVIR73/8a69/xeAP9m9/+8A3ql5CLrmFrA96YQjLqdhan+EoNTB9oNaBKge9C2tERQR&#10;ieLqGlQ0NSO7tBReIf4wsDXGIRM9fp/HtIe/u2MXAbwX+/W1YEwA2rlbwM7TEqYEn7alHvbqHiJw&#10;NXhu+7FD6wCP8yDBfhgGdgYK8Ec8zWHnZgrTY/rQJ3A1+bf9DAaa5towdNSH5WlDHPUygnOgKU4F&#10;CeBNYe9hCBtXfVi5EtjuhjjmbwK3KAv4pFjBP40t1QZ+KfbwTTiKuDRfVJanor+tDGM9VehpLkJl&#10;fhKi2Yk9nO3hRhDHh/mgqzZLAXhjqRfXVwdxaXETwGtzA7h+QcAwjLXZHgKqG8vsBNMD9RhpL8dI&#10;RxVGCOJeAripOgt1FZnoauH7fU0EcCsmCfTp4QYsjLdgdaZzMwD8AOArS/0MFqO4SvDeOD+C57fn&#10;cO/aDEHfivbGckyPNGOdHefyYjceXJsguCcI3jasTXXi5irBvzaIKwTedH8NRrsqVOuuz8FMXxU2&#10;1oYwP97K4FGDxYlW3CP4n92cwepcD4ID3ZGRFIaL8514/WCBgaSf4O3AxQUe22QrA0YPpofqMUkQ&#10;LfD/CYC7myVA5fGxEt08v9aGAtSWZaGxJhfZqeGICfVDVXEqSrITGNAaCbwLDEQ1SIj0R3p8CBoq&#10;0nGJ5/nw9hJmBqsJ8myccLCAl8sxZCWcRWdDPmZH2hmAKnBhjkGTAfPqwjDuXZ3Bo+uTPP4hPLg0&#10;jBe3JvHo2ih6GnIw1FKIhdF6XstOvLw9izd3ZvDF3Tk8uzaG1/L8/hzesn3/bI3XdhF3rkzhxgVe&#10;76UeLPL8Lky1MXiOYoP3dn60GdPdVVjnPbp9fhhXZjtxYbKJgaYa58fbcZmB9OI0gTzHPsHrus77&#10;+I6A8kcQbz1wiODTJYsasRkqJpXXPz5uPSAg/r8BLE2Avl1Dvq9N8AtzHyBYNwEsoP1412bbBLCw&#10;8AECVRN6FpYKwPbOp/joDAOC9pCJEQ6bGpORDWFq5wDv4BCExMQRvMGwd7EnSMmOdvo8Lg18vHM3&#10;Ptq+C5+ShXcdOghtcx2YHDWC6XFjGNgbQNP0MHYRsNs192OX9kHsNyAw+Z6ejR5MHI1gcdIE1s4m&#10;MD9hBD1bHWgaa+GgoSbBqwkdu0NkcQOcCDSDR6QFvOOtcSbGGm7hVnAOscDJYFOcPGsG53MWcGI7&#10;FmQGp2C+PmuOowS5nacpjnlZIyLWF9XlGRjsKMc4b1B3fT7KsmMRFewO79NHVUuJ8lcdf22cDMyb&#10;e22pj51I2JfgIYvdujyNDd74Cwt9CsRLkx1ku1oMMSgMt5VjqKMSPS2laCaAW+ry0ddBQPWRfQfb&#10;CMIWLBBAK+wYq+wES2ShNQL4IpnzEoFyib95hf/vwbVJvLq/hNvsZAL81sYyxWDr8z0KpM/ILI9u&#10;TGNtuhOX2WHvnh9kG8bleQkmtRhmMOkhCOQ8lkcbGWg6CbgclBcmU3nUkMEm8Ia/Pz3aghCyb1t9&#10;HoNGH+5eotpY7ME6A8olAvjWxVHcuDRGADcqZlsg+yxSOVQUpKCyKA19bVWoKUtHTXkm6vn7LbWb&#10;AM5IikBpbiIq8lJ4nv148+SqCpbRZ72QHheCVbLdJQasSf5ufVka/D2Ow97CCMmRvmgsT0FO0llU&#10;5sSRFUVx9DGQtGGZSuMmr/+jjTHcvTiMZ9cn8BXZ9PaFPqqOGh4vr+VMC66tdm+CleAVEL+5O4Ov&#10;Hi7i+fUp/OH1RXz1eBnPyOQPrs9TuQzgMpXGMoPqLIObXP+bPOcNXstrPL6HvA9PNqZwiwpHWHh+&#10;oI6BvY0gJmgJ+Ctz3XzswBr7AAEsABSWFRbWUmA9oG8EDUMjaBmbE0wW6lFALSD+bJ8A/n+Y+Ecw&#10;Svt8/0EysSaBrsHnB/j3TcBuNgGysPDeH57vVX/X5P+xdDwG2xME8SlnWB53gCUZyfKEHSWuGYFM&#10;MJuYQJdSW9/KGEb2+my6ZGEdMq4cizAwQbxtFz7bs1eBWsuE8tZSlxJXl2A9hH383G5dgpfA1LHW&#10;htkJSmd3Mq+PGY75mVP+msHWTcBMCe2opySyracBjgWYwClkk1l9k2zhl2qLM3HWOB1hCedQc7iE&#10;W6jmRDA78rPHfMnAoccQGO6C076OsDhmDOvjZghnB6llZxvqqFCSt5MdrjgjQgHYj53I3/04O1gQ&#10;ehvzsDbRxJvYoxjovLDtbB/ZdxJ3r1J6Xhij3OrHhfk+LJMBJ3hjhzorMNJVqR57W0vQ0UgAkYkH&#10;u+vJom0KwFPDLWRCSq7pDgV8YbQLs93qf6ywQ0hHvbU2gJd3FigfFxkoxjDa34ymumJMDjYS6FQE&#10;7Eyv7i/gwcYkO3gnAU0ZeH6TgUVeT/NYuhiYWijhh9pKyNCtlNpNSI0PxdkADwWkZzdn8eTWHI+t&#10;EimxwVidbCEQ+rGxwoC1zEDF37m82EW2m8GNi2OU11QQtAGiNubYeavJru0NhRjrb6DCKEJJbgIq&#10;C9NQRzCX5ieiIDOa78XzcwTwbD++e3OT16yfDOyHDDLw7QtDvE5l6nNBXk4I9XdGcXo4JrpLUVMY&#10;j/zUUMwN15EdKWV5PgsMQnMMftfJ2vcYZNZn23iNZvD10xVK/nGqhTbamHp+tp7nNqkY9wWZ+ssH&#10;i/jy0RK+ebyC71+u489fX8ONtT48vEUA31jCjZVBSuYOnJ9qxxStxgVh3MvjeE6J/Yjq5/H1aQXg&#10;C1Qio23FWOF13AQw7xuBe4PqTGyWyO7/A8DSdmrp0h8aEsDGBK6ZAq+mkRlBbUzpqaeY9h/B+yOj&#10;yqMAUkAsTRj40z0/Anevem8nfegOLQaKAwT3PvnePgJeA4eMjGFsa0fQOlDK2hNQRyhZHWF9ygam&#10;9IdGlMyHTfV4TASmhQ7BeZgg1eTx7MdWBopP+fsfbtuJD7fvxGeU0nt0DkLLTDyqLiW0tmLc/WTW&#10;Q1basDhljJNBlvCIsYEPQembYgvvBFu4R1vhVKgFTp2zhBsB6hFrCa8kayWJfZNt4M3PehK8bpFW&#10;CrDHg0zhRKY9ec4MRwlea3cDeIYcRWpmELJyzyExLQAufvY44W6DRMqzxqpcxZIjnZR+ZMnC9Agy&#10;gycCPE8g8MxJ5CSGULrl86a2UE720g9188Yy0s4P4OalKUqvGXq3UVxeJmAo7Vb5t2nxwGQ28Ylj&#10;9KojlOcj7BDDfD5K+Twx1P6DhG5WABYGXiSbCYDPM4pfoESbGqzF0mgDntCzfflgmQBewjX6YZHQ&#10;wsAC/msrw7hP6fzy7gIZc1D56KsE2621fgJ4gB27Hf2txagsSEQtwTPYWoRVnscQjycs2Bt5GTFk&#10;0DYecwcaqjKRyutRSwZ8dmsKN9cEuJTzZEd5vEhmf3Z7Wcn4OTL1WE8dwdiDAQa+NiqL4e5qHlsD&#10;rUIuEsIDUZgRh+6mItRXZFA+J6MwKwbVJam4eWUef/3TS3zxbJ0MnU3lU4GZ/moydCxCfF2QFOXF&#10;QJqBsfYSvl+B5vJkpEbR6uTHYqA5H6UZ4eikNJfrfHt9jKxIgN2axev785T880o1XJjjNe6r5Pl3&#10;4svHS/ji3gJe353F12Tbr/j69Z1ZfPviEl4xKC6PN+PhnRXcZiDeIIDXeD1Ebcj7GwTk3SuTvLa8&#10;zpcm8PjaNMFK9dRRyuMrVlJ7vr8eiwyml6igNpYHGCBbaLW68c4me2r8vQkL79TSxl4dkc56CswH&#10;DUzUo/jjH9n3R9BK+1Em/wjiLXs3wfuj7/2MYN19WBsHDAwoTyl9dWSQjL9B9vxs7z7lTw8a6MHQ&#10;3oRMaAVHHwdKUAfYuNnA6pQl7FysKHMtybpUBWTXfWTTHZp7Cd7N74t8/mDbDtW27NmD3ZTKwrw6&#10;BKy2gN38ECXxIRge1cMRbzOcibXG2Ww7hObbI7TAHiE5R+CfbgevZGsF6OBsed8B4SUOCC2yx9lc&#10;O/il2RDAVmRfYVwyd6Axmwkc2Rx8TWDvaYzwRDeUV8Whuj4JpdVRiEx1RkgswZkbiTZKy+FOMmV7&#10;mZK5RRnRiA31QgDBG+h1EvkpoZSgxYyqBAcZ+CI7xXn6nUuLBPDFSdwiiDfoUa+tjaiBobXZXsrb&#10;RrJwrZKa0mbZ4efZMabppcYoPaeGGeGHWzEz0oQlRvs1glYYWEAsEnpxrBmTvZX0Wq14TTB99XCF&#10;AF5moBjn9wXApfx+kxq4Ell39/IYVUGnCgBXKXll0OYBmWNlshkN5WnITQ1DKSVoB738Mt9rJSMH&#10;+5+hJ89BL6V+bmoE/M6cQnyUH6VsFwPCDL0+z3WOcpCMfXWxV7Wnt1fUeU4RqBO97Lg89u6WEjKv&#10;2II69bymNBVleYkqaHSSlRvlmmbHoDw/icEyE4/urgN/+w4vn17Fo5sL9IutqC2KpxcOZrA8i77m&#10;XGTGBqC2MAF5aefQVJ6E7IRA1OTFYrS9EP30xzO0KJeoeG4xcD6ld395dx4vCMq79MFKJS12MsjU&#10;8/UYXvFvXz9dx1dPViixl/Di5hSeXKPcfrKuAHyNHv/p/fO4zft4kdZojue2QlVxjUx6j+C9ujSA&#10;OxfHGdQWFEC7qrLQW5tDiV2FhcE6jLPfiD++ItaH92BusB5LlOAKwJ/sPqjaJog3wSkMuvWAlgLt&#10;5qi0jFRrqiYg/hG40j7a+X8OVv34N3lfmgB6j45IXj0F4H16OtimIXL7IA4ZG9H7HscJTzc4epwk&#10;A9sSxAStO0HrYkEWtsARD1sc9SBDn7SAvg0lvoH4bbI9A8Cnu/fQA+/EB58LgDcZeLfOARwkQwt4&#10;9e30oGtH1mYzPamvBpu8CMTgLFuE5tkhhOAMyLSHD+WxN8Hrl26rABtB8EZVCIgJcH4uMIN/498F&#10;xK6R5gSyOU5JCzejDzbFqWALJOf4oqGJMq8rC3XNCcgsOsPmjQqCuqu1QAF4kB25pTIbhZkxiA3z&#10;UewbRAAXUcqNd1WoEd1NALcrFru40K8ALCPFMtCxQfBeWR1VA1EzvIkzanCqVYFKZPUy5e3ceDsm&#10;BlsI3HbMENRzBKoMXl1YpK+m/F7jd1f5uXmCc22sCY8vD+LLe/Ru9+nZbi/g0soIWbwJbU1l/I0W&#10;3CID3STzXqRHXeL/WppoU5L6yQ16YgJ7dqgOJTkxyKEELSHDNVamMVA006NmwMvDBeEhPijPi1fK&#10;IzrEC92U+S9uz5LZBslCm1JynZJyg795Y5VefGOOyqAeo901SmWs8ZqMM1AN9lSgWrxvSTo9K9mz&#10;txpt7OT1ZVn0xskENCV1QRJaarLw6sl1/Oefv8TzB+u4QsZrqUhHD2V3FsFbXcDP5UUjPzkMJZlR&#10;OOdzCuXZ0fTvuWguSaRszcdIewEGyOyLvJYSuJ5sjOMh270ro1QuEmQZAMebaF/KCWAGuKub4wdi&#10;M+Tc5DxkMPK7F+tk5xWqiiW8eXqd358l+3ZimippkYF2Y5XSXK7rWIsaRFyf68EiA24tr2NfXS6W&#10;RxiceyoxzGOfI5gv8T5eZVBZHGnGYHOxAFik7I/g/bGJRBYPK1J4k3EFuD8CWsAs7/8jSP+/2oc7&#10;CLCde7BNU4MgJnsSvDsPy/f30f/qw8XHE9GpSUjMykJkSjyCY0MQSH8UHBcCj7NncMT9KGzIwPZu&#10;1rB3tYb5cRNKaB3la7drMFjs2o0Ptm7H+59t5//apVh5jx4Z2EwLena6MD5GX3vSEGbORrCizz1K&#10;ALuEm8MjzgJeCdZKOjvTx54INeOjJdwpk31SbRCYTSATuNICM0Vu2+AMP++ZYAWPeEv1eCbJCj7J&#10;VvBOtEJQyhHkVoWgsS0dHd3ZaGxKRGFpAIorKJ8bk9HTXkQAV1FelqKZAM7LiEVUiDd8PZwQ5OOM&#10;CgJglgxzbbEb13njL80QwPSIlwjgG+vjuElfKtM80taXBrEwRo/JTr44QXAyKgugpbPNUvJODbWQ&#10;jel12VHm2DEEwCJ7Ly70qu/LoMnSBN8n+K/z/725PY2392YVgJ/dmscF/s/+rlq0NBTThzaTJQZw&#10;hZ9boyeTTrdMAN+g9xWvdvfSiJo+KsyMRFFWtJKodWTjRR57eXEa3F1dEHXOl16yVsnlQZGEY41q&#10;4Es85RqZcW6oQQH4CiXhbQYKGRlvZ+edJEst0/MtT7fRu1ahopAgzU9AWU48pXMURtWIfomaNspO&#10;Dlfet5JeWL777RcP8ec/vFLTQRX8TkSAK9/PJpBTUUWWLcuORCm9cBrVwFkGUGHj8qxItJQlYaiJ&#10;AbggBvlJoVQRhbh3dZTSdoABa4JsPEiwNfL8e3guheilt390fQpPKa/fPF7Dm0fncYcB7/b6CFXL&#10;GFn5POX0Kr5+cR1fvriNh9fned8aME12X5loVQOCEgAXGWiXeU9kkHOCrYMqYox2a43Xek4sUlsp&#10;VhlsZZDrOoN4b2Mh2qozxQNvAnVziuhHBt5k4c33N9uPAN6hKYx8SD2Xz/wjUDfB+j/PpX2wnQDb&#10;vovv7+LviJyWueC9yrdaHCHTJcUhu6wIBVXlKKyuQFVrA1oHulHT3oLUgmy4B3nD4oQVLJ3MYHPK&#10;XI0aGzno45A5Zb6uBrYdINuTgT8kiD8hG+/QIqtTPpseMYCNkzFsXSnLPc1g70tW9zFTcvd4kBlO&#10;kDXl0THAlM0Mx4Mpi/n6WCC9LX3tqQgznI42h2sM2TaS3pigdw4n00bK+2bwTLSkP7agtLYkO1sh&#10;qtAR5c2haOtKR3dXDlobUlFZEY7K8nA01aegu7VQDWL180Y0EsDZqTEIDfSCt7szQoM8UF+ciKWR&#10;OgUoGYW+yI69SnBeJGOKdL7OSC0y6zKbTAEp5h1pwHn6SgHm6mw332uhD65VgzzLMv3E7y6wA8gU&#10;krD1Cp8LeGUAa4ayTAZs7rJDCni/oDR8Q6kn87ErlOcyDSUjvYMdZUreisw9P00wUaKfJwsII9+7&#10;PMrj6qOvLyUDRyOPvj41/iwKs2PJmHUozEtCcIA3qgqT2KH71dSL+G057mV6PGGy8zNtCtDi6WRg&#10;7PpKL/9HC1pr8ng+TcoaiAVoq81DHiV6X1sRn2ciJylEzW03VWSiqigF5ZTS9eWZKM9NwEBHOf5K&#10;8N64soimqnxEB3uSaSPoc1MZKGNRQ0DL8zJKbvG9cSHuyE4MREaML9oqU9FRkYTqvBgkh/ugoTKH&#10;7DmLmytdBOYAlVEXLtGnP7g6jAHe08G2cnriZTymZH79SKaKVpTdeM7r+eWjZXrgi/iGPvjrV7fx&#10;xZMN3Lk8SencooAr13ONNkkAPE+mXeV1lpH8xbE2Xot+JbFXeb1ne2uwzOtwdYG25eq0GghtKkvD&#10;VH+tzAPvJ6g2mVYeN/3rZvtHAG/KagKG7Ls50qyp3vtHsP5j2wTubry/TR538nHTo8pAkxps2rMP&#10;xxidM4ryUdvRgpb+LrZu9E2OYnR+Fn0T46hoaoBf5DmYHLEgaI1gfsKEQDYlCxtDz0aXclymrXhc&#10;e3bj4x07eZy7sd/gICyO6eGYuylOeFngpJ81gWqNY2dtCE4rHA+0gPM5S5wKZQuzwGmyr1uUpZLF&#10;TiHmsPfi/zlF5j6pDeMTOjA8pg2Dozp8rg0zvm/tqU/fa8jvmsA9hnI80RRBmRaIKz2CirZg9PSl&#10;Y6gnTw2Q1JfGoK4sDk01BHUzAcyIKiPF9ZR/6UkRCPL3gDcZODbMG+3VGVj9YQppQ6ZUeDOFgdfp&#10;WzdWBtj61CitvBYQzQwRkOrvZLL5ATXYMktZNcSbK4M8awsDuLQ8pAaPJgYJanb2Sd7wBUriWTLe&#10;MIG5NNaAJ2SXt/dm6IGn8YIsIvOUs+xAzQRQEVVBa03m36dLrlAZrDMAXKYUv70+RDbi/5jvoK8v&#10;VsybGBOEID8PRIUHKubKz4pDdChBUZOtfOO9K4NkGqoGtrnhev5mlwLxOoODDGAJC98iSKZ5vL0t&#10;ZWruVxh2YqBeja6LXJ7ieffL/+OxdTcXoLY4GYO0Hn30iE30jbUlaViY7sboUDcqS7OQSRbNTwtH&#10;Y2kyPXACPW+imrqZ7q1Qnjcj1g/JYWeQGH4GUcGuyEsMQnHKWSRGnEFajD+qGXye3pjGjeVu3Ls4&#10;hAsE3EWqh/tXx9Bem42+llLamyHljV/en6ey6CU7D+H+lTE1qPXdq8tk34v47u1dvHhwgUGYluj8&#10;MH+jh4CVGYBmFcCmB6pVMkxPQ4G6xxK4z1N9zNI6rBLwMvL88Mq0CuC1VBnjXdX002ME8H4ZOd6c&#10;AhLfu8nI/9MEpD8OUEkTkMtn5W8ioQWk//+AK6z7Pj2ptA+271AAfn8rQbyV75Ett/F/uvv5oKSu&#10;Gu1DfRiYHsfgzARGF2YwtjCvAFzWUI/TAV44bE4fa00pfMxEMbDZcSN6W31oGB/GHm0eN4EryRwi&#10;qQ3sDtNLG/N7FnA9a43TZ20JWgI32BIuoTKKbIszsbbwSbSBX7ItfNl8KIXdYwj4YGNYntbDYSst&#10;7DfcTym+j356L3Zp78MuPt9ntB/atloEsjYcfHQpxQ1wJt4EITkWSKo6iur2IAz0p2C8l/6pMRsN&#10;RXGoKYpXnqyPHVE8cC8fxcOlxp1DoPcp+LgfR0q0P/oac9SkvYD3CiP8ebLvCgG2Toa9sdyv/NRl&#10;gmWNclIYbJ4dWTrA2mynmitenBQGbsYw5dc0Ze/64iAu0zMvknVloGuKgJkmcMcZzXsYTHqbCnCR&#10;QeIFZaGw70sZdGG7xs4lLF6Wn4xkysoSysrJrjIVQG6o7LB+lXQh4JXpn/PTLTy3AmSnhCI02Adn&#10;PE8j7Jw/OptKUJQdjziy2HBnGW7z8wLgh+z4l+l7RS4K+8ros8zPSnAS77+x3Mtjy1dJKTIoN00W&#10;niSQ+9pK6GELMUGbMcjfK8iIJGAz0ckOv8Dr0FaXo9SCjMIHBbhBg1YqjoFxgIwtI8sFyWfRSm8u&#10;SqeHwXKisxg58QGICXGDv9txhPrRqweQUKJ9EBV4CoFeJ5AS46d8+2MCWM5XpormhmpxlQFV7kNd&#10;aSr/Z4UakNtYGyALz/EcNqfDrvHx7cNlvCUrf/d6A3/45gFePVpXCTrSZIByiZJ4gYpEEldWeC+G&#10;ePyNpWlUSvTG9O3zVE3if0U53bkyiZf31njdGDCp4iQQyMj1O1soaWVKR8Ar7cdpoE2Qij+WQakf&#10;B6fkcY9q4ms3QSsA3vV30G42Ae0PrPsjeH9g4B/b9gMHcSaIvqOpDp2jA5hYnsf02hKm1hYJ4lk0&#10;9XYjITsDNs7HCFQdaJpow9DOUCVpmBw1JqD1cYAMvOewyOi9CsT79PfB8MghlSXlEkT5G2IJ5yBL&#10;nAyW+VoreMbQ39LLBqTbIThLBqZs4JtiTRBakolNYeehCx3rAwTsbmw9uIPXYDsbH/l8x6E92Mvf&#10;1zQ7QHY+RLY2gn+KOc7lWiKm3BpptUdR0xaIwe5kTHTlYqSVAC6NR2VhPJkjl3KrXHngrsYSVBak&#10;IikqCIGeTvAjgLMTgjDaVkjZTL8pLEtptUjAzQ3WMAq3EtTs3AT1BXb6xdFGeqhaLCrJxQjOtsCb&#10;OjPajvG+BnbYMjV3KewrAJ4fFwndiCV+bpm+eoIs3EUA97cU4RqZT4ArqX/Prsso86iS4jLXmpYY&#10;Cj/P4yrFcIQguL4qGVv0z+yY12X6iEx5jay0NtVEtZGFpJgA+Pm4w/W0E8JDA5R0zUuLol1IwaXF&#10;dmys9igWfnJjUoHh8iJ9Pln30nwn5hmoBBA3VsnoPMZRBgyR4PP0iFOUzzLHPUiG7WkpwHh/lfK4&#10;+ZTrLWT2IbLvGhlRzks+H+h7Cts/34KTDhb05JGUmTXoZ4BJDvdDTLCHGqQSidxbm042jkF4oCsC&#10;PY6jMO0sA24MmotiUZQciIRQT1RQYq/QijzcmMEtsqxcg8WRegajQVyYa+Vx5DBgVmKd3l3ucWNF&#10;NoNbH+5dGsECr/mDq1OUz+v4/dub+PrNLUroS7hFO3SR11imkVYJ3NVJBmi+J1lrEww+E71k1vXR&#10;zeQYvl6mqpL5/8d3lvm5CaWgRAG9uLOiptre+XQv/ah4UuVPBcAy+nyQHZjM9vdkjB+TL2R0WUac&#10;BcC7VRPwbgL4H0G7+Vy9/uG9HwH8Mb2wjBzv1NCCs4c7GbhKse7l2zdw9d5trG1cxuTKPBq625GS&#10;nw2PYH+YHbGlr9WHrpUBpbQJgWyCQ2a62Kenif16ZEv9g9A0PgB9W02YHD8MG8rcE/SyzpTEp8LM&#10;4Ra9Oa/rGW8F7xQyb4Yd/NNt4E0f6xZNLxxsCCt3bejaSprlLgaDbfh011ay+ud83Ibtmrsozffi&#10;sMVBGB7VgqOfPgJSLRFVYoWUejukNzsgvf4Yyhv90N+RiOnOLEy1ZbGjxCvZJv5tgF5JANxBaVma&#10;k0R28N0cgWYrSg0ly5Xg0uzmVMraZDtm2CEne3gDx5vIyJSZIrUYkaco/6b6qwnkzU6/RBk9O9pK&#10;39uIPgYJ8djn5wiy9XFcZBSflUEsgl0+e56/sySeipF/jix+c7kHr24JgKfx4DJlHQE1xv/bUJmF&#10;BMphN2cHRAS5kbUryIyb2VqXCWCRjDIPen2VfnW8gczGgBQdAK8zbvD0cFFTRwkRMkcbiSX+/eb6&#10;IDufZBiN49HGhEpqkMyrzUwwmYuuVv5PjdwyKKxQiQiAW6pzMNJNn1uZSeDWkoWLFVBl3re9Ppeq&#10;ooGBqRU3CZiZ0Sa4ODngsy2fwM7CUHnenMRgpQ466Zljz3kgPvQMWimle+sy0VWdhnSyrfsJO2TH&#10;B9JnUqq35WJ1sBxLA2XI5XfzGMRuXJpXg2oCLmHGKwtteEAlcetiH7obCwjgCga9dgbJOqqCaFwg&#10;8G6cp1dW89kL+IYS+vdvb+GrlzfwihL67sVxSmIBb5sa1RdFc52qR/KgRULfujjCazuOJVFZDOK3&#10;Lozji6eX8JjeeqSzhscywOs4Rwk/o3LU3/mYYBJwbg4wkYVFTh8giA/K8/0q13gTwP/T/r8A/Heg&#10;/gBeef8jNgGsjBZLk6mfXVpaOKCnB5vjx5BTUoTppUXcefQQj1+/xJ2nj7Fy9TK6RoZQVFuFyORE&#10;HHNzhYG1BXQsDaFnZchHAyWfJRNLBqwM7LVh6awHW3cDOJwxwhE/maM1hUuEJdzjreHB5i4jxwTs&#10;mSR5TcaNksEqE37WEBYuOtCxPUjJvIfg3Y6Pt3+GD7d9ho+2f47P+fqA4T4YHz0Maxc9OPoYUoKb&#10;IaLQluC1R06HI7JaHZFS44i8cg8yWwJW+3NxYSAbY82JaC2Lp7/NUcw4SAndVpOPosx4SrfNOeBQ&#10;MkZFdiSjbRkuE2BXGF1XJtrVAMWY+FTeyMszrVgbqyegK5R3neyrVP5VEghWpgj24Vb6QJHGxWpK&#10;6f71WTy4sYCLy5sAniXYl9n5ZMDk8uJmh7lGGfiAQPzy/pwahZaMqFmyi7BzY1U2kuOCcZoATqGM&#10;XppoJLD6lW8T4N25OKzYdIOAmx+uRV1xPKLO+cDD/RQC/DwRH+lPL0qgNOerYxXJvUH2erQxjvtX&#10;RnmOkjJJRUEFIKPhwpIXyLwyJ3z3soy0yyBaEYGbhhEyrIwuy0CWMN44A1hbfY6yAZcYVB7Tu4vC&#10;cDlpj1//5lfQPrxf/e+sOH8UpYWgpiBWzf9mUi4Xpoagry4d7RWpaCtPREyQM1KjAtBDBXF9vgUX&#10;Rquw2FOC9tJEuB+3RnZiBB7dvsBz7lYj7eL3b611U8pOMij1o7O+QCmbyzyOkb4KFOfGqhHzm5Iz&#10;LdNKDyihn1zAN6+v46tXN/D83qqa65XRfBnEkymja2vDm7aEwBTQy9iCzBnLQgfJgHtJ0L96fBHd&#10;LcWozk9hEO7BMu3S+TnxyJ0yjSQMvCmhlRcmeDebvPejhP6/AfyjdFaNrPrhjv9h3R+bAFyYfKem&#10;FnYc1FBZUzs0DkLDgGxqYQYTe1vEpqRgeHIS1+/cIYBf4/Gb17jx6BFm1tbQ3NuDlLxcOJ3xhJGt&#10;NYFrBC3TTTm9T18Te/UO4pCFFiyc9XHU11hlR51gOxZopkaYBcCuMQRrjAUBaw7nMBlpFoAbwM5L&#10;FiLowsxZBwZkVU2z/ZTJOxlstirwfkAZ9tG2z7FTaycsjuvA/awNAuMdEZzqgHM5NoirsEdakyMy&#10;Wwje2iOILTqK9FxXDDQk4tpYPu7NFeDKCEHckoZedrgBejoBcXMl5V9aNCKDNrOwxHfVFMRgtq+c&#10;DNzGTtKj5lrHKaVGCdZlATA94spIDca7SgngUgWKlfFGFcFlYcMc5bMEB8m1vkY59ubJRTy/v4ZL&#10;K8OYo6yck5FfSu8FspRE8HtXphjZKWc3xvD7pysKxDcIniH+tmQ0yWqmmAg/OJ+wR3FOLCUwWUXk&#10;LeW9AFg6mcx9SvrjFI+lNC8KAf5ucHN1QpCvGyqLkvhZyvuJJgXOy2Ru8bePro0p5r5G77yxwk5I&#10;Dzw33kwQtyp2v3d5BK/uzangUl+ehmH6vw4ybU9ribICfVQXs2PN6GjMwxQZ+s6VCYwy0B2xN8en&#10;Wz7GRx9/iHAGxrriZKRF+qIwPQwJYZ6Ux6F8LwG1eeEYa81EfX4MARyPxuJYHn8VBuqzsdJfQvAW&#10;YrQhA+XpZ+HsYI7a8lx8+eqWUg+TveVqgO32+T685vVaYVCT9NBLBNttOQ7+vakqnXamGTcosZ9K&#10;WuqDFbx+eB5fv9rA22fX8fzuqsqDXqIikimkq0uDBPu4ehTbdJHX4xYD3c3VIQY5/u7lGf72LJqr&#10;ZIwhUq0Mu3V5HLKiamaINmm2VzzwD+ClbP4f8P7Avj94YGnKK+/n830E8G5h3/8B78e7N9tHbB+S&#10;ZeV9YWL5nqRP7iTj7uKjMO9OTQ0FYD1Lc+iam8HV1xd1La1YPL+OjfsPcPPRY1y5ew+Ll66gd3wc&#10;OWWlOBMcBFunE7A8bqdktCxI2HVYvOoBaJlrwsxJH/bexmpKSJjX0d9CjTZLyqMTJbRT6GbmlJWb&#10;vhpNNjx2GPpHD0HXQQu69pqKfQ8a78N2rR085+1UDVsp9z8jG2+Frs0BeJylz804jfQyT6RVnkZC&#10;xTHEVzsgvtIeidX2iC+zR3T2EaRmuGKwIQF3Z4vwZr0CT5dLcH44F8MtOWrJmQxgNVbkICclAqH+&#10;m3nQkZSoDfRlc/0VvIGtanBjntJQVvWMdZZhlcx7md54mUw3ztdjXeWYGahWDLxK9l2Z7qaHbKfU&#10;rFJe8fLKEF4+XMdTdhZZebPAaC8AHu+txCg/c56Al6kM6WRPro3g+ydLeHNnitG8mVI/G6UFCUhK&#10;CKGXPQanEw6U05m4Jv53dZCMQOYkG0k65R0CWJhpuKMI2QSIh4czAv08UJBJNTFcg6srXQrAF2Y7&#10;FCAlSeMaJbv4Zmk3CYQVnqt0+M3P9DGo9KucY7EIhZnR6CALy+9N0DrIyLgkayzQMswT9JfXBtHa&#10;WAx7azP8/F9/hvfe+y0sTAyQmxJGpg0ju55GbIgngr2ckBzpg+66bFyYqMBMTwHayb6DDamoI6AL&#10;U0LRmBeJ8aY0zHYwMHQWUnoHwNHaEE3V+Xj74qqS/LODNQxcg5Svo1QRI0rRrC/08toTiDyWycEq&#10;qp8mrJFFL/H9l3cX8ezOIl6Qdd88vYI3jy/jKVXR5TkGLoJ3mcpImFeaqK4bawNqcYiMdVyncrq+&#10;NkYbNIm2ugKeUxS6mkpxg+wtI89ig2YGG1Vyzzs7D8uUkIxAE8gyIv0PAJb3BLjq/YN8rcH3ycxb&#10;6Js/2bNHAfmTPbvpn9n28fl+tr2U17soqXfQ7/Lv2zU1sfOQTPccxnay8C4tTQVgLWNDaBkZQMvQ&#10;CK4+fiiurkX/JOXQyhrZ9wJG55fIwP3IKilFcHQU3Px9ycTusD3piMO8UTu1DjAY7FcyWttaG0bH&#10;9WB2ygAWpw1hfsqYj0ZkWVMc8TfGEV8j2HjowfjkYYJVA/sJ1r0Ge3DQdD8OWx2AthWZ3OwAZbnk&#10;UW8OYG3X3KkGtI6TrWNyTqGk/hxqOiJQ0RqIzDpnxJU7IKrIFlHFtojMtUVEigOSU05joDEe95dK&#10;8O2NOnx1tRo3ZujbuvLRSwnU1VSIuvIMZNBbBfuchrebI6JDPNBUlkQAV2KdEVjmCOcG6xR4J7vL&#10;6ZfqcHGqEUtDAuByTJCV5gZrlXSV5Wfif2dGyNiUluJ/pUPdu0qPdH2eYB7EMiXeJD2mTLm01+Wp&#10;NMob9FgyIPNwvQ9v707iPh/l/9WWpSIvKxr+fqdhb2cJnzOn0N9axM40SIANEmidyifL6zv0nRfm&#10;2vibGYiN8IGnmxOyGJhEhq9QSfS2FGB2qIafHaBkH1RefZTnc1mkM8+zn6zaXp+PRYLxKoF948IA&#10;ZWUdVsbq6C3zEBPmj9jIAGQln1OevbOxBDnJoZSOnQROJ2ro081MdWFjaYyTJ21xzNEaQT6u6KjN&#10;QQrVQ2qUH22KK724l8q+6uT70z3F6KeEbimOxkJfHmolZ/2cGwbrUjHTnoeJ5mz0VqcyeITirK8z&#10;0mKDyJDDasBucbSGCmGYQBPQdWGDPldG+JsqsnCZ6mWYgbWP93iEQXSISkhGrl/dX+b59uEKlZAA&#10;+enN+c3ZBHrXKwS5BMMrCz0MCJN4RNtzh6rozvkhBssRPLi+yP8zgvJcBpvOah7HJI9jDDd57Z/c&#10;msW3r6/ij1/exDsnztjBzNEE+w0pc7Vk4OofQPsDmMUPb5fUR02yNB+3iLw+sI+g3oetWvuxjU0e&#10;P9MkSx8QcJOhKak/JAuL793GACHtcwaE/bq60DY1IXgNlQ8Web33sA6sjh1HUFQsCqvr0NjVh6bu&#10;AVQ0tSE1vxBhCQkIjIiAZ1Agjru7w9jWht/Vwe5DmgwMGtitrUFAamCf0UHsN9HAYQLamIC28TDE&#10;EXpWB19DWLvrkn0lJ3o/mXYXtmnsUp73kMV+GB7RgNlJSvFTWjA6pkGQ7+frQzjub4CAZGvk1gag&#10;pScJPYO8+d1xyKv1REzhUQSnWyEgxRzBSTY4F++A2Hhn9NbF4+FKOX5/pwnf3WzAnYUKdpxC9BC8&#10;HfV5qClJQVJMEPw9neB1+ihiznmipSIZ82RVmWNcpkQUAE+QgacpTwXA65OUwPy7eOIfASwj1JP9&#10;dSo3eGqIUnWwASP8m0wVXb8wjrsEsXQcAfAw/ZtI0d7WYuWhbshyPfrMhxe68WpjCFdnyb41mcjN&#10;jEIMPaG310m4ux5HXFQg5XqVYk/xsZcpgxXYKClvslPPj9ajMCuC/vcMosP9UV6QpAZxZvm+JFvI&#10;HO/9K+OKXRsraCXoW4W9BttKEOzrijKyvXTidXrL9dkWLAxVK59ZW5oGf+9Tag65PD9RpVXKWt3u&#10;pgIlIXPTImFF8CbEBGKwrxZL8/3IyQhXqZyV+XGKeWVeOj3eH/Fh3iphY4Df7aeV6a3JQAcZeLEn&#10;C6XJ/mgsisNYcxZGm7IxRPncU53CANOKhvJUqiNXDLcVq1Hzq0tkxtVelT12hYpCwDsg92OgFjfp&#10;2+fpWetKM1Bflq6k9T36/Zf3F9Wc7sbaCJ7cXMCz2/O4Q/txmYrjksz1MhgJeG9eGGVwmFR50JIJ&#10;d5vPn9+/gFsXZfR7VqVfXpPBK/rq715dwX/85Sn++oeH+ObFBt6JTHOHT4QjzI8ZQtbBbiPLbkpm&#10;gpL+VXKWtxMkO9jkcSuZT9p2kbD0oHsMNFXbpce/HxaQE/T7RWZvsvB7W7fhw+2bo8/igffr6uGg&#10;voFa6yuP+/X01ZLCQ8amMLCygaOrOwIjYxCXno2Y1EyExMbjXFw8zsbEkoUDYOfkRABb47CpITSN&#10;dHHQQBu7qSJkof62g3sJzr04ZKmh/O2xAEOcPGtIP2wI2zO6MCIoNQnYXdq7qAp2UTbvhZGjJhy8&#10;deB8zgCukVQDUSZwjzaFX7IFgrMsEVnsiLLWUHT2ZWJoOB9d3WkorPJHTO5x+CVYwjPKFD6RlggI&#10;s0V0pDP66hPxcK0a399rwbcEsQB4vKsQXZL6VpeLysIkxIb7ErzH1GL+GHb+tqo0SuQ6epp2rFJe&#10;yRzvFCXvrIzOjtdT+jWSoemJpaIHmXK6r1pN8E8SvMM9BPBgE5m3WSV3LFCaSe703WtzBBw7Flla&#10;EkiGyBDL9NI310fYQcYIYHrSi714cZXedrqRABPf6wtfr1MICfZEVJgvvW28SrrYINgFhDJHK/L3&#10;+lovrix3MijlISU2EGX58SjOjUdRdqyS8TP8zhKDjgzWiF+WhJPmygxK/hblgRvL0xHg44L8LHpQ&#10;etn1OVqBcQYgyvHV6TaVMpmTEYX8zDjIUsE5enep3LEy04GI4DOwNtVBZUEcHlGiXrswhvPLI0pq&#10;F2QSxEnBiGdQLM6MUANX8SFnUE1Q99RloofgHWktwGBjNjYmizDbmYuJ9nwM1KRgtJngJnj7G7Lw&#10;3evLtDUJ/K47pvurVLCU6byZgRpeh15lb9pr8in/ZYkmFQ59/hgDncwwyJrlcT6/tzGKBwSxKJeH&#10;1+fweGMaz2/O4AYD4JV5qoiZdj72EJzCvnN4emuR/n8Zz2+z3advfnkD//bNQ3z76gZl+zRe3F3B&#10;l8+u4vWjywwMF/DVs2v46/eP8E5igQ/CUlzg7GcNA1tdSkdZ2CAsvAngHVoa2HmYACbLCUCl7dTR&#10;UKA9YHKIbXOp3m7JTaYn3U4mlrZVcw89s3jlnfST28jIOxQD79XWIXvqE8j6CsAC3sMmptAxt4C+&#10;lbVa2B8QHoHwxCQFXL+wcHidDcEpbx+C11lV7dCzMOfnjaBrYaTWCGsa6VBS78cOjT30xvsofTVh&#10;46YLx0ADOJ0zwnGC2N5HD6Yuh6F3hJLZZj/0HA5SamvRL+vBI9YIQZmWCMm1Rmi+HUF7BLEVR5FQ&#10;fQRJNSdQ1haCnj5G6YFiDHTnobI6DIk5p3E2xQ6+8RYMgJbwDrJGZJgTI30iHl+ow/f32/DV7RZc&#10;ny0n4+Sjo7GArJSjGCXi7Bm4nXSA6wk7xIadQZewFf3iVUrD87yxyzLBTykqUzSrk00ENRm2t1pN&#10;4A+SRSe6KzBL9p0eYKfvraNElqoVlN5DjWqiXxb/3702S8/ax47foKY6Jgl4mba5e2UMtyh/ry12&#10;4gEZ+MllMutcK1rZucPJXJHnvJGbHk12TCLjFaqOK3nQAlzJRrq+3EU26qY8rkVlXgxKcyLQWZ+F&#10;cgam8oJUlec9x2Nfn29TUy+SdSSZRrMjdbhzcZD+tgrZ9KnhId6ICPFSo8nC6pIT3VWfTTAQCA15&#10;aGPAy0mJRkt1Ni1CIxqqsinTjyM8+DTqi2NQXxSPL55exnN6zftkNwFvLhk4PcYfOfGBqC2MR0ZM&#10;APKTQ1CZG6Gmj/rqsjDYkkcAZ+HSWCEuT1RhnOzbU5GI/tp0dJTFM3jWAvgGPTJ4VpOLNw9XGEir&#10;eGx5aK3OJFv2E8DlWJvqUmpjjudWTW/e01pI9k1BcVYM/X8/3jxaUkUAZMBQpoWe35zCIzL17dW+&#10;zfl2mZIigG+TfV8/uMAg14XLi4P0ypfw1Yvr+Pc/PsP3r2+qKh6//+I6vnp6DY9vruLZvQt4/eQy&#10;/vj1ffzp6wd4J6nQCxHpbvAKd4StiykBICuNfhi4oowWBt5B37oJYj5n26W7CeD9xocUePdQvu6S&#10;JX7aBJH2PuzUpT/VI5D5/DOC+MOd28nC2xULC4hlQEuks7RN9jVRTc/KCqd9fHEuOg7h8YmISkqB&#10;N8ErFTukcoe2qZli7n062mRgA4LYkAA2Uo97GVR2au0hs+6FBr2tmZMWpbMeToYY4USIIY6dNcCR&#10;AH3YeunAxlMb9mTdY4H6cAk3hF+aGcIKbBBeSD9bfBSx5UeRWHsMaU3HkVZ/DGUtgejtzcB4fyGG&#10;O/LQVBeL3CJfxOc5ITTTFsFxNvAPIQOHO2GoJZkArsU3d1rxeqMJF8dL0dfMDslOKetShdVCA91x&#10;6rgtTp+wRVKkN3obc7BOdpKFDLK2VvKCVyebyVhsZC9ZMzrRXYleAqqHMnCkvZjMUEtwNqusqdGe&#10;GkxTQsvAhoxKy9rh22zrC5S5ZORxMrZk+cjihRtkYPGkl2bIhqsdeLBOViWY+9kBs1PCCcJktDPY&#10;9NDPzZAdZenaVR7XLbLu/UuSgSULIZpRV5KEUsrn4bY8dNVl09dHIC0+TCVZnKcEXeGxS8rnTcrH&#10;RQYkWTcr00dd9LeSchkd7odzvA5dTfmU9EMMWA1oJABklF2WW7ZTMvcwWM0SvFLvytbSCJHB7uzQ&#10;U/SJ3Xh8exbfvNzAf/31BdaXh8jIsagmaCtyo1BdEMPfSlJFE8qyI1BFAHdS5XRWpmKATFubG4nJ&#10;9jRMd+ZhpCGT7JuFCTmPsgTMk03/8v0TBokkKp0atTihjeeXnRxGlZKBNckJn+0iu85QZbRimX5e&#10;/j7UU4bl2VZ64QoCcQBfPr6ocsWfUBbfXR/F0+uTuEMJfk/mxFcH1YqiG6tDvPYDvEZjmGQgvr8x&#10;R2DewZ++uYtvX16nZxbZvagyud48WMfXZN2vec7fvLmN//jDc3xJln4nPNUdwfGn4H72CGxPmaul&#10;ep/t20M5ul/lGuta6kLDWFsBewfbTh3KZQJ4l44wMYFK0G7X2qdK1uw4vB+7DQ7Si2qqtltfGJuB&#10;YO8Pnpgglia+WOaGZS3v7kNkcMrqfWRmTSOCzc0DgeGRCIqMhn9YhCpsJyCXz0iTOlqygOGgAb20&#10;maFqUh9rPyX8bv6vbQdl4GwXve0+WJBxHeljT54zhnOkCU5FymIEU7hEGuO0SOUYE3jGmcA/3QLn&#10;cm0QmmevWlSJA5LrBMCOSGsggBv90NuZhKm+PEzypnfUJaGmKhzFFQFIL3RFXNoJREQfo5x0Z4RP&#10;xs3Fcjy/XId7K5Rf/E5XQzbaGNGbarJQnEM7EOAGlxM2cHe2RXqsHwbIChemm3GV0kqYSMArIFZ5&#10;suPCxg1qQbqUqpFke8ksknliSfQf6KhEX1sZQVytfPD6gqTY0TtdnsJFemApYCfVMnoYQKQe15Uf&#10;pijWp1twe5lsvUJGXeyglK1GfUUmwZODLoJXpmxklZAAeIMM+YDS98nGCGQVjszv5kpqokj/sc3f&#10;zkgMZyePUCPIUiZHpp7u07PJWlopVNfTmK9GsVupQuLps+PYokK9VYLGq8crDGL5aCpNIdCr0Ew/&#10;LgNXt69OICM5FM6OluijR729Ri9OuT3fV4rv3t5hB97AX8lU3Y3FqCtKRENxMspzotDBQClsXlOY&#10;gKF22peqVLTzurWUJNJ2lCLxnCs6y6IwUp+O4boMjLXkYLq7CP01aZTUJRhor0B6tK+qLCIpjHVl&#10;m2uPpSDDzChVzlS7ml+XQbuRnnJM0rsP0qZsSIbZUg+DzBIZ8zKl8xQZcxkP6dsfXR1TFUweXBzB&#10;g8sT9MITKnnj5uow7vBePb93nuC9i798c4dAvaIWRdy7NIFnN+fxzfMr+OOXBDZZ949f3Vfs/Nff&#10;P8XT++t4xy/cGT5hJ+DkaweL4ybQJKtqGB2C5XF2dD97uATYwcHNHNoWlKnaWgSvNM1NmXxA1vpu&#10;jkJvPbiPIKdEJhsLMwuA9+htAnzrQcrpvZKCuUv5YQGwgFeazD1v20+gH2DT0ISBpRVcvLzhERCE&#10;o66uSmbv4Pt7DmurJoCXAgA76NX38nj26kjT4HP+L/rfrft3EeA7cMBwD0xPkoUpnZ1CCV56VWeC&#10;V1YSuSeYwyfVAoEZFpTOVmpeNzzfls0GwZkWCMu3RiLlc3KDA1LrjqKs3gt97bGY7c3CTCe9UkMK&#10;2TQODdWRqK2OQGlJMLJSvZCf4o+uGvrGgXxcnSnD2qgsDE9HC/1fM8HbUJmOQvq+sCAPnDl9FP6e&#10;x1CQchYjlNjnJwg+me8db1SSWUC8RPCKHJWMHJHN3ZSATaVJ6KzLwRgZeUKNPJeht7VUZSzJ6p2L&#10;jOjCwDfog9fpgddk8fhwIztyqVrMoBbyj7ZhTSpBzHeo9M21mWZMUTqq+lVk4NqyDLJKnpp2EvZX&#10;cvvSIB5fGeHxNZHpEshycbQGRfytOrSTMQuzE9DfXk6QEvCUibfWh9WgjSx2l5HbYR6nVASppadN&#10;SzinQBwT7qsSNN48XVP5z1Kt5ArZaZTS+7ZUpWCg0dTYrebKr8y1qYJud9a6cHexiCCuweMbM/wf&#10;S2itzKKMz1OMW5ETrc5VRqMbGRCm+yrQQfBWUi20lUuaawlayxIx2piM0ToCluAVAE+0k42bc1FL&#10;9o4+64bEcB9ahATe9xLannhM8zw7eYxyXcZ6KpFHm3HiiDUmBqowQY8syzal2MH1tSG8fbyO1/dX&#10;KaGn8PrxeTy8NIrH18bZJvDo2hRl+ARurk/h9qVJ3KfVkUUOX5Nxv6HH/e7VdXzx6BIeko0f3Zgn&#10;gBeVlP7L948J4If4y7cv8J//9hp/+9NzfPv2Ht5xC7KHW7ADThGoR9wtYXHCmI/W8A4/hnNJpxAU&#10;50R2dlDg3qtD6autqZhYRqAFuOJxP9q9U72WeVlZiyt+WGT0bh0yMtsOytptGpKvLBlZO9l2Ycse&#10;eS3sLEFgD4EnAeGHRA+CVnyxyGUBrUhtAa545wN6Bur55/vk+wTrwb3YdWg/9vB/72PA0DCmB7ai&#10;hD6hAbszh3E8SJ8ANoZjMCU0JfOpCGN4J1vQ7xK0BXYEqw2iiu0QU0LvW2TD11aU0laIKbelB7ZD&#10;fLkdSqrcGZVjMN+dxkbJpZIzGNVrEukdE+j7JGUyGlV5EWgujcUAQTvRkU0/TOBWpFBupqChIg01&#10;7FC56RGIpAeWLKywAGeUZ4VhrK0Aq2MNat50ebSBvrMFawSwZOvMk30lCWN2oEbJ5xp2pkYywiAZ&#10;ckxqYfFRamIJ+8oUkgBYqndcWR2jvOvB4lSHGtiaG6pX6ZOyYqmznhKcIJGlfeJJZQqqu6VUgTAr&#10;JZIyP4nBhizWVIRxfm59uo3Sb0CVVB3tLEMHGXKsk/+3o0SNUsvIqyw9XCPTXlnqUoCVNbLPbs3i&#10;wVV2XD5f4rnIovwSMll2aiRS40MQH+GnssdkAUV+WgjaeX5X+fw+O+0Xz2+o91NifJVCWRiuVnnM&#10;91bq8e2tckwRcPcJDGH2ksxI+tJKNJanoio/Dt1UBFW0KlX5sZjsLsWAvM6OQk8tbRAZWdb7jrem&#10;Yao1Bwt9ZRioF+alzSGws2IDcNbnhEqykUIBs7z2MqItuddl+VIBJAUDDDRB3qeVFVjn+c7y3l0j&#10;u15akuJ09LsE75Mbc3hyfY4y/5rKeHuyMaEWNjzi+zIltL44hHvX5/H4FtmajPvl04v44sF5/OHt&#10;fXr7K7QIS3jJ11/QE794cBmvn17Hv337jO05/uPfXuK///0V/iSDWF6RNgiIP4qzKScRGHcS3hEn&#10;4B9zCqGppxGb54GITPHHR2F10hR79bQIRjKmpswTy3SRrPPdSWaVBAiRrvS/hwlCsvM29VxW88io&#10;734+p9TWkHTN3fTYu/4uo6UEzqd7dquRa5kj3q+rQzbdZFuRzj/KZ2FiLSNj5ZXl9SYLy2/uZWA5&#10;SNBqwfzEYdi5aeMYWdeZnldGlUUmuxC09r70vgS0c5gBPa85wktsEE2QRhOgcZUObPaIrSCQ+VrA&#10;G11qjYgia3pca+Tmu6OvIRILXclY7cvADP3TcFMagZpBxk1Be0US2hndW9gBWsoT0FWdgu7aNJUj&#10;3FhO4NIvigyT0dXN8qfeCPY+iaggF1TnsfOxUy0N17GTbpZJESaWVT6SLyssvDzRqv4mK5Yqc2PU&#10;elYpIDdCVhtrL6NXrafn7FBVLK+s0uMywksHmZ+g3BwXX1aJutI0FBOguWnxCAmUASQ/RJ/zV3nL&#10;7qddcOrkCRyxt4e7qxOS486hND9FFeKTPG5ZfC5ZQitj9QowsvRNRqeH2orVqHNFkSiSXOUJxS8/&#10;od97cYcMwk4rheQkuV/SJscYhAqz4xQDZyaHk8WikJ0UguLMKLKsEzqb8/CC3vGr17fU6K3UBpPK&#10;HjJHPt4l8+lluHehEZNtvJ5UAONUIcVpYSptcrC1BE300HJ9JP9cvHAD70d/Uy76aV/q+fke3pOh&#10;xiyMsE22MghRls8RwEO8j2NtuRjk6+z4IIQHusDP/Ziq8nmHCkIqiNYUp6AkJwEdDYW8rm1opNWQ&#10;MY11GbeQud2VPqxTfdylN5bUx4dUB1JB5S2fPyKAv352Aa/op++RWZ9R+kqG1aPby8ovPyPTfvlI&#10;PO4VfP/FXbx+dBEv7hO8jy7jC753fZ1MfH8D3375GN9/+RD/+eeXwH+8we3ri/TA2ccQV+SMhGJX&#10;xBe4Iz7fC9HZZxCe7orwDFcEENTHva2hb6tHMGoor7uNwNkE8G41MPWxsCpBuYXg3LJPHnfh8wNS&#10;hWMvGVtK3AiY9yoAK9lN4AuABbzCylv37VMDUwZWljBzsIf5kSN8PAITO3voU1IbWFnDzN4Bpnyt&#10;bbI5kCUsrWGgh0Om2jB21IajtwFOnzOCR4QRzhC0filmahooKMsCvimUzpEGOBGiz0dD+BDAZ4Vp&#10;S2wRKQkZZbaIKhXQ2qnHSII7lH/3SzaDd6QlkpNPU4aFYbEzGZeGMrHWk8YOkIjhxhR2imT+jUxc&#10;Hk/2jSOI49FRlUy5m06GFgYmO8laVLKvLDrPSgkncM4wgp+kVDutcnWFyeaH6tR0xTIfL0w0k4UJ&#10;XLKWpD/KQJaAZ6glF1XsoFK9o4mBYaCxABNkRJXVQ7l5a31cDYRsnJ/AYFctKoszER0WDG8PV7i7&#10;uMD11CmcdnaCy8njcDzC62lijAOS3kpbs3XrVmzbtg07eD91dHRgbWmukjPCzspcbJKqFNFJ+ZgZ&#10;fw61JamoL09Bc5WwdCHyM2OVf5aBsrWJFry4PUMJuaDW9070VKhR7Ovn+9VSv4ToIB6TP+KjA8j0&#10;cWo1UELoGZRmhxPgdXj+cB2yqOHiTCOkkJ5kQMn02nRfuVIlS2Nk4opEevAQNSeenxLC70apYxPG&#10;rciNRjUfu+mBG2k3xKd3VKWjgdd5mNevv5b+uisPy335GGXAGGig/ObvjbXmUp73qe8GezvD09ke&#10;kwyMNy+MqGWIc5TQk4N1uLg8gHkex3n6+TWe39JkO25eGadlGVEqQ7Lf3jy5hLvXJtWaZymv8+2T&#10;FTLxVTU//5Yy+cXDiwTpeVUYUFaaff/yCln4KsF7B3/+7hEBO4Gn9MQvH13Bw5tLGOhowq2N87hz&#10;fR1/+OoJ8O9fKCDXlOfjnZgiJyRWuCClygPplT5IK/cjiH0QnuYGv2gnOPnbQOoma1vqYDvZ93NJ&#10;4GCTtErJxpIqGH/PxhKJLODcs1MNhIn3lQGuHWwiodU8LUH8+f5N4G7h96QJ61ocPaIWLUjes5uf&#10;Hzz8A+Hs6YXjru5wPuMFJ48zaoDL2vE4dEzMVSVLmQs2dzRVRdfdI0zgG2+GgGRzBKSaqTW6UcVk&#10;WYIzlJI4IMMMZxJM4cnPeKeYwzfNEn7plvBNJ8AzzBGSZ4XIYlvFuudypRqlKVxCjeAaaI5IqpLm&#10;0lAsdSXh2nA6rg6lYrU7EdOtseiviyFoo8kIkQRjBOqKotBMFu4geGXaQVbS1JdnEMCpKCOApZh5&#10;5FlP1UniQz1UGqX424WRRpVdtTpSi/WJRpxnJ5Glg9IJVuiPV0arMdqaR/aNRXl2jBol7a3LxqSa&#10;0qA3vCy+agIddSWIDQ2Ep6sznI4fw1EGQqcTx8msp+FMlj1Klj3CQGhizOt3+DC0qHoO8H5u2/Y5&#10;Pv7kQ7z//nt4/7338R7bli0f4/ChQ7C3tUKgtxv8vU7j+FE7uLkcw0lHG3i6nCCThiE9IUxViexv&#10;K1GpnncujuH5nQU1ICfSXaVekoV62woRHODGoOCFDCoRKVLXQUC112ShPCdCjVbLiqXryx24f3mY&#10;HbyXVqQQUvVDvOwwlUp/cz6vcxzKCVSpiFGQKgv2wwjcGJTlRBHQ58jIQWrdb0lGGB8TVBMAT3QW&#10;qmu4OlyOyXYGn6pU9NSkobEgmsE4B0tDlagvjMOpowzeZOALiz1qKkzyuJ/emqb3rSZwGVxkwYnM&#10;cV8cxf3rM3hIqyBVUsYHG+mZK3D3+ixW57qUWvnu5UXgzw9UyqvkrL99elnt8vDFA3rb50v4929v&#10;4/UTBq3L03j5+ArePt9QqZcyQHf3+hLmp7pQXpiN0cEeLEyO4KtX9/n3m5id6EN0aBDeCcs9jphi&#10;JyRVuiG92hupZd5IIAuHpbjCM+QYjp2xhL2bGUyOG+CgmUhoYV+CjwAVwMqjsPH/vCfplVI+Zxff&#10;22RjYWaZTvoRwNvpl7dJuia/v/3gATWv68gOJplWARHhCIqMQkR8EhIyspCRX6RaaGy8AvWx024w&#10;sLCCnpk5jGwsYHvKSu2Y4BNniuA0eluyrgxCCXgTKu2QVGuPGD6G8r0AAtaH/vdMgjlco03hGsUW&#10;bcLXZpuDWXnWajrpbLY1vBNNVVDwOmeJ8IjjBGYwJXQCNkZScXcsBTeGEnCxNw4zbfHoIjtXZAWh&#10;IMUfhan+ZMhz/HyCYl1ZHNBQSQDTI5aRyZLjziI0wFUBODnCW9VommFHluT25fFGtepofZKPMoBF&#10;Np4ZrMXKeD1WR6tU52sgcGukfExxspo/nu0TOdtMAOUh2PcMHGxtYG9ngxPHjhBoJ+HhdgrHHGmB&#10;LC2hr6cHLU1NHDx4ELsYfLdu244tn32OTz7Zgo8++oTtI3z44Qd47/33CWQC+NOPFLgtLS1gY2UD&#10;IyMjGBsbwUBPFxq8b3v4G4YG2vDzPIVWKSbfUkxQFVMN9NEDz7CDj7GRnSTHlzKztTYLvl7OOBfs&#10;iab6PNy8JDs9jJLdy+ljw5U0F1/+aGMSUmtrkACdHahQywsnusv4ukDNwUo5HLlujWXJKMuKUfPr&#10;rdUZKM2JREZcADLoY8uyIlCUFqoWMgR6OqKWklpGmucHKjFLVTDUlIO++gwMNWejozwJAwyGS/xf&#10;reWJOGKlDz+3Yzi/0EOPX40vpaYVJbCkf15eYWBZG6YlkJznbvrYSeV/S3JikZsaBdkJ4hKls0yF&#10;SdCWFUgyF1yUGaMG7ESSyzTS/fUR/Mc3G/S098m401ia6cerp9cI4stqlFnWD8+NdyMnNQb52Slo&#10;qC7BytwoXjy5ittXF1CQnYwAX3e8E5jkiMBUR4TlnkRs0WnE5bshNtsVIYmn4HnuKE75W8EpwIK+&#10;0hxWLkb0moeV192UwAJSyuKDIquFZYWdZW3xLvpaAlfYeLfI653qtcjnHZTgkscsg1WqAJ32IdiS&#10;GdwD/OFzLkQBODgqColZOahr7UDf2ASGp2fR1N2L5OxcuJzxhrZkbbFDmtpbq5Kzp0MsyLwWOJdl&#10;pZg3vMAS8RW2SK2X6SA7xFaRWQno4Cxr+KVawosAdouSgu0m8Ig1hXeSGd8nc5ONJZkjJEcW+pOh&#10;EywQFEN5HX+SHigACx3xuDORhuezaXgylYJ7Ywlk5GTMEsQtxSEoSvFBTrwn8pN8UJoVrpI2akrT&#10;1fI8yYEuov+LCfODv+dJRnhHJEd6oa0qQy3QF78ro88XJjYBLAXMJKVylp16bayOzCwAzqfHTqfX&#10;S1edWABcR28W7HcGNja0GQxq1nx0PHKUTOlIEDvC3t4GFhYWZNpDPwD2M7xPkL7/wQf4zW9+g1/+&#10;6lf45a9/jV/9+jf4tWrv4ne/ew8ffPA+9uzchkOaGjA2MoSNrTW0tQ/j0CEN6GhrY99e3kdZKvrJ&#10;p/j8s0/I+n4YaC9Hf0uJWk0l24fcvjSOu5fHIcXqZA64uiRZATgkyAN99M5S/raOQU5KvM4MVKnp&#10;MlkI//TmHO3AIOZH6hjYGtVIt4weTxF4srZ5uL1IrfASABelRag9n6TqRxkBnEdpXZYbi0YCPCnc&#10;C0G81ifsTNWyznHK5ImOUkyQycc7Csi+qeisTCITJ2OQUnqZAO6gXE6N8VWLTOZ4D2ShgdTDfnJ7&#10;ngqDaocMvDbfTzZthSyvlOL1dRVpDGJOCKBCqS6lomguQXIMA3l+gkrAaSnPUtNy184PYVlK/w7U&#10;4uWNSfzlyw1898VNXFkdx+RwB14+vY6vKaPv3VrD9Svz/N1cpMZHIC0pGp1tVbh5bRlfvrqJB/TO&#10;ibGh8PZ0wTvuYUfgEeVAABzHuYxTCE1zRmjqCfhHO8Ir3AFekQ7wiTkCr2gHnDprrZbuSbkZBU7K&#10;X2HfzW1LZNT5gBq42qpBViYbb9ktA1Wy7clmE+msFiGotEcyMb20kS1lbOg5RKUkISwhHp7BgQRz&#10;ANLyCtA7PIb5CxdxYeMGVi5fRffwKFKzcnHk5EkcJhPoW5rBwZUAPmsF/0RzhObQ1xZYkX2tkEDQ&#10;JpN9Y8tFFttQItuo4nN+ZGkBrGe8Kbz4He8k87+DN0h5ZksE0CMHpJsjPNsGkWlHEJ14gtHdGzOt&#10;Mbg3lY43K1n4ejULL5fScX8mExf6UzBcF4Gm/ABUpHmjlEAuzTyL0ty4HwAs0TgFeexs5/zd4HrS&#10;Dh5O1kgMO0OPlkHmkQqFLVgl6wqApbTOyphI6josDteo91aGKwngAn4+kzI5FxV58Qjx81CMa0hm&#10;1DcwIIhtYGdnC3NTM5ixWTDImZiaQI/Mu237TjLrh/jte7/Dh598RLm8ybjCtMK47/723U35LK/5&#10;GVkYb2GkAzNDXejpHIa5hRnMzU0IYE3llz/59FN8umULPmAw+NVvfo0P3v8A4We91Wi4FNE7z84t&#10;+y1J9pcUxFudbkFBBgNzTDBSk86hvSlP+eh0sqXIbFEf8jnJu5ZytVJW9/x0GxaoQqYon4da8jFO&#10;9pX1wwLgITK9TKe10d9KwT5JbxTJXFeURPalzeC1L8wIR5ivCxLCvTHUmIbO8nhVTqevLgNTXcXo&#10;rk5BW1kcemtTMdaej2rK5yM2ZgwCPL66ApWwIR742uqQqk0tG8e1NRQhLz1G5ZT/6esb6GguhfeZ&#10;U3Cwt1T34tRJR4LZGWdO2aupNsk+kwKALx+u4fLyEAMzz3FpAN8+PY+/fXMT376+hrsbc1ie7cOr&#10;5zdw99Yy+nsa0NVWo1TVQG8dMlKi0NJQissXZrFxeQFD/c2Ijw5BoI8H3jnhZ0+GtYdrCIEc5gjv&#10;yOPwiSJ4IxzgG+OAs6nHEZvvisi80/BPOo7j/ubQs9MiWPfi8x88rgB3r560g+r5jkPCypTV4pEJ&#10;XJk6EsDv0jqI/XqHsVtbcq734aCBDk54uiI0Pg5JOTlq87LI5GSV8yxZWO29/QTuFdx4+Ah3nzzD&#10;+tXr6B0cQlp2Fty83XHyzEm4h/B4yZIhGTaIKrRGTCkbfW90icztkk0ph4MzKZ/pef0FvClm8KA8&#10;FgD70C/7832RzyKv5e8CZkmrjCywRkqFI1KKTiCWwS2LlmKiJRKP5rPw7ZVC/GmjGF9fLsbTlVJs&#10;TBRirisNfTUxaC0JR1NROOoKo1GZH6+ks0joOrKPVFUMPHMCx8gIzkfMyRA+aKdPFpms5n4J2jUy&#10;ztpUo5KNSlKPN+ASXwsDy3RTR20upVosjh85QvlqhENkVn09fVhbW1PiGuIw2VFfz4DeVRuaWlrY&#10;I/Zmq/jbLUo261D+7juwH58ThB99/DEls/je9xXrCpA/+eRjbP18C/QYlL2d2S+OW8FQTwemJkaU&#10;0mYMBjpk373qs78h6H9H0P+W7Rdk71/+8lcICXSHbOEiK6FkQ7O+1iKszbSrVMqKwiQ01uSjgAzZ&#10;TMkqI9mSovnw6oRalXPrwhDBO6U856Sa5mrEJKWzlBvqkcX83VVKzQgw+pryKamLVMaVrJiSQgcy&#10;+iwBroJKp64kTeWANzBwVuXFoLc6lj6XwY9BQxh3oIFMWZFIFqYVqU5FkLcTLC1kUG8PUqID0CTl&#10;cVYH1NzuSHeN2lGiivalIDOW55GKP3x1E1NUEC5OR2FtaQpLc2PYMMjZWJqoiiDZyaGqoN03L9fp&#10;6yUzbhq3Lk7hwpQUxJ8m+96hhL6Df/vmNh7fW8H6yiju3FwheHmdSrJVmxhqwfmVAQI4Ur2emxxA&#10;dkoMEqNDERN5FpFh/njnqKctjnja4OgZaxz3tsUJHxu4BNniDJk3KO04QeGCxPIzSCg7g4jc0/CK&#10;PQJbN0PoWmvigKFUsdiPffoHVftHAH9+YJN9P9m1gxJ6u2JcAa9s9SmPsghBcplPMYrEpKUgp6wc&#10;pfUNBHE5AZ2IkGhG0Xp6v0uX8OjlS7z88is8ev4C61euYHB0GJUNlUjnBY3O9uZxOaplfTElVogs&#10;3JTRfimmlMcm8Iw1x5k4M3jT53or72sGpzBjnDjH/x1JCR3PvydawJPNnaAWiR1RYIfk6iPIqjuO&#10;jLLjSOB1yEg6TQkWhSdr+fjTnQr89X4dvr/dgDfX2nH/fAcuzVDqDVViuofsQF/VVpVC2Z2MurIM&#10;FbmlI+XTj531PomjNiZwsjdDekygmrOcH+F5yhzwWAOW6IFFNkomloy6np9swEW28xM1GO8pQXSI&#10;PzuKFQ4f1qGX1VC+1MLCEro6etDQ0MKBg5r0prQmbJ9+ugVbCMYDtDjyOSsrgtHQCHv37lPg/Yhg&#10;3bVzB6XwNmzfJl74Q3xE6bz1sy1wMNWHv7MdzrBZmJlSRhvwuwZKRu+Uuf+PPlZs/u57v90E87u/&#10;wy9+9Rv84hf/ioSYEFUNRMrMyNadAmQZEOpoKkJnK+8zPfxYfx0eELg3KStvkaFkPaxsXSLsO0+v&#10;eJmyW+pCDbcUYErmcps262BFhfmgPCdGXU/ZS0rGGiTFVObDKxkYWirIsI1FKKE3DpNiCWTkuqJk&#10;1OQEq3znrsoUNZYg00kioYfphWvIvLrss2IbTI31kJEYgoQIfyyQdZemOnkf0wncGAxQAUj2VVpi&#10;FLLT42BnxetChWJhbohjDpZwd7LHMTJ4VLAHHlwbp/Reov8fwf2NebU+WwrWX5jpxYu75/HHt3fw&#10;56/u4I9f38a9Gws4v0hvvT6l5uJFMudlJlKqD+DS2igqitLR11WH+qoi2rAUtDYUq5K9sdGBeMcp&#10;yAEnA+3gHGxP4DrguBeB7GMFj0iyWtZJxJV5IL7cE/EEcGSBK3wSjpCFzWByQrYtkeqNB34A8CYL&#10;SwXHbWohgyRsSNbVdvrf7Uo2/wheeTwsNa4YqY6cPqnkc2F1NYpq6pBVUobk3HyCOh1ldfRAFy/i&#10;2Zs3+PoPf8AX336Dh0+fYnX9PPpH+1BD35PbQFlW6UzmpVQmA4dkkWXjjNU8sIOXLpsOj1cPLmFG&#10;cAmXUjtGsPHUhdlpXVi668He11CViZWcaZdIU/gmk335Oxn1R1HQehK5NSeQmHkcOakemO1Owssr&#10;ZfjL0yb87Xk7/vS4D988mFDTJrJiRIqRyeCGLLjvacxVVSWkvlRrjRQUT1MVIsICTuO4nRlOO1oj&#10;NylUDfrI6KvUWxJGWiBTKeYlgM8T1Cv0f+fHaxm561XNZSOZG9cks+4RUBrDgNJZU/MQGVcHe/ne&#10;51u3q/Y+5fLnn39Oaa2n/LG9vR3Bp43d/My27Tugp30IVhamDASa+PTjj6BBNXWInVgWxn/04fvQ&#10;1dwL/9NH4Od6lKxiCkN9Pf6Pw+o3tPj/t9FPv8fP/fpd+mbVfqt89C/oqd//4CPkZ8Zjgeclq3mk&#10;OLvsCdRYm4PKklS01xeSlaU0zzjPVQoYNKmd/97cX8C9K2OqPtb6PFmbykTmcKVe9nR/BdxO2eBc&#10;oBvqCd6y7Cg0ydx7RbqqpdzTWKhSKTuk0F2b+OFYnPVx4rXPURlaVdkhGG2hby6IVosZRD4LgIV9&#10;M5OCcOKoObZv3YajBGJsmBf83E8oCbs01YWspDDEhQeQ/aJx/Kgtr7v+piox5LUla8vmdGWU76tj&#10;1VRLDQw8nbhP7y9ZVjLv+/rJRXz18jpkkf4VAvXZ3QtqZdGfvrqLty82sDDZi+cPL2N+ogvxkYGI&#10;iz6L8qIMeuNR3Loyi47GMqwuDGNypJXKhdK/oxw1FZlITjyHdzwplz2jjsIt3J5ekhHEy5JsbI7T&#10;52zgHX+EvvI0QrNP41zWafhRQp8Os4KjnwmMjvNGmmsq4O7RFQ+8OdcrbasGmXcvgasGr6Re8041&#10;Ar2PXkraAf3D0DKmt6LccHA5gTNngxCXkUHwliOjqBTphUUEcR4au7pw6fp1vPrqS3z/b3/Gt3/4&#10;E56RjS9vXMHk4gTayFwFLdEMMrKRtjUCyZ7ukUY44acPS2dtGNiRoY4chJ3bYZwgiI8F6MHKje87&#10;auKwjYZq+ke0YHbyMFWFDpyCDHiOpogtsUROswNKOgjg2hOIT3Nk9D+D5aFMfHGzDv/xqhP//UU/&#10;/v3NNP7t9Xl89/Iqb8gVPLt/XuUgS7riQHupAnBTdbZaB9xBqSzTHNEhnnBxtIKXiwOK0iMx2CYA&#10;lkLnjQq8MpUkz2Xp3epEA+YHKSWHq5FO8IqX3Uv5up1+VpcdSJdyWMCrwbZ9xy589tk2+tLPsHPX&#10;brKuhvq8yGoTE1Po6upD+/BhWNITOx8/Chd6Nb3Dh/ApffA2svSurZ/hwJ5t2LNrKw7yfh2mgnJi&#10;oLE11cMRO0scsbUkOxlg/z6qKwYGGQj7ze/eVTJaPLA0AfJv3n0X//STn/BzuyG7FkjFDVnyJ2md&#10;5WTDJgKstTafLNuMu5SVkoIo+cOPb0xCailLtcpVAl6mYGTpZE9NFpVJo6rB7HTUAhFkN5HJrQyI&#10;7VUZ6KKlGO2qwmhnBV9noTAtTGWpVeRFoyI/Fm2S5knr0lwqswUpqC/gNW/KQktpopq/r8kPR4jf&#10;KQLYEgf27YEt1ZGf5zGcPuGAuIhgJMaew2knRxx3dICdjQWsKJVFLhvp68DSxABhwWcYRJIw11ek&#10;tqi5vdaLrrpcet4L+Or5NXxNgMrjrUuTDMpduLoyojarkyyrb15dI/MOoq4yF0N9DWoni4zkCKVg&#10;GmuLMD7UisHOOjTXFOLNi5tYXx1GXGQwCnOSVPJMSkIo3nGPOMpOfxSnQ23hFGgFu9MmsDxpTBCb&#10;wTnICp4R9MbhR+F6zoGv7eDoTb1/ih3HXAatJEVyNxn3f9p2rT34nADesk82GpMKj7uVnJYBLEl/&#10;lJFnyWPep6sFHV4IBxcnNffrHXKOIM6iF85DYnYuUvML0Nbfh407d/D2u+/wh7/8O779/Z/w4uUr&#10;3LhzC0uXltE72UmARSEoxZaKgawbRHZ11YHJsUNUBwdx0HAvDpnt5+sDsDqtCStXTZicPAg9hwPQ&#10;tNwHDYt90BGQE9B27tpwD9NHWJYZUqutUNhhj+L2Y8ipPIq4JAcUZ/tQzubhy3vN+I8vevHfX43i&#10;P79epo+5jj99cw/fvrmF15LDen1eLRYY6iwl+6ahhazTJYvReVNrihKRFOUPH7djZAdntdB8qK2I&#10;Xq8ey2TaBTYBsJTLkbRKkdMLQ1VIiwsm+IQ9GSApX/V09RQTHtCghdm3H598+hnl8Ba898GH2LV7&#10;N1mXYNXWIbAZqAhaQwND2FhZwtac9/SoA2zpZfdSHR1kcDXW0YC9qQ4s9DWhfYC/zftnpq8Fo0MH&#10;4GhuABcHC37eRLGwvs4hfP7ZZ3j3d78jYH+DXxGw0gS4P4L4x/bPP/kpPOgPV3iP7tIDjvZKR8xR&#10;4wFq+8/pTtxYH1OLAx5sTPC6TSoVIjsUyCi2DEpJumZndYZKdEmJ9YfLMQbWlHMqPXVusBptlekE&#10;ZholdJEa7e1vKiA7pykAledEo6lUtlGJI4hzaGvyVCG7vgYpapeIpuI4sm+ymi3wdjsKz9MOMNA7&#10;BFtr2qsj5nC0s1Jz3hbmJqrZ21tTsRAblMuGVJC6hw4iJyEEvXUZDLLl2FjqwJcP59Tu/VKzWdj1&#10;1cOLqrzR7YvTVGVSZbKZ16NDDe598fgi/vjVbQwy+KQTtPmUztnp0UiOD0XkOX8l0UuLUpGbFq2y&#10;5x4/uIjhgSYkxZ9DVmoMOltK1HfeOepDxvWxYDMnC5nA2EEH2rKTn70ObF2McNLXEk7+1vTGlGFu&#10;pmoPXV1rqd6xCx/vlHW+2/GxyGQC9vMDuzZHoPkoAFbsu0cqUUrixm58ImmX9FzbCeA92ppkYQNY&#10;Oh5RAPYPj0BseuYPIKbfqaxEa18fLt24gdfffIPf//kv+Ob7P+Dlq9e4++A+Lt28ium1GdT3VCE0&#10;9QwcPBkVj8iOhGRWCw1oGNEH6uzGXt1d0LbaDdMTB2DjrgFrDy2YOmvA0PEgzJwpI8nI9pTZLiH6&#10;8Es0REyRGTLrrVDcQdC2OiK77ChiaRuqioIJzHJ886gLf/tyBP/11ST+86tl/PWry/j+iw28fX4Z&#10;z2T7SMrCCzMdGOkqI9OQbdiZpBpHb2OBSmdMiw9BsO9pRJz1UHm7o+1FWBmpxeoomVdJ6E0Zvci2&#10;SuksUyM69J176Ft37NihAKmrq0MJTSYm64pcFgC/9/5HinkPaWltNspdExMjNSdsI1Nu9K8mZGyD&#10;w1rQ5H0x19WEm4M5UoLdUBTjgxBXezjZGuOIGe0F742Z9kGcPmLB90zIwoYEtQ7283s7tm9lsPiI&#10;Uvs9Bdxf/PqX+OWvZSpqs/3iV5uvf/rzn6tEkLa6QlxeHcTqXC/GBuqRwU4vmVxSJ2t1tlNteyo7&#10;/0npHdkpUXK/Ze5VBqomesow1laI5rJkhAY4IyXaD5112SonXCp01hXGq/lw2c1Ayu2OkYWl6of4&#10;YcnMkr2PClPD1TLA3lqybkki2gheAbCkv9YWxMLO0hD2NkZITQgkwxK8jrY4Q/l82vkozM2oXiiX&#10;TdmsKZUtTA3IvNqqFFIBmV4K3l9fasPNlW7M0SrcuzSML5+s4Q9f3sKbZ9dwjZL5ye0lzFH6dtXm&#10;8fxEXbXR+8+qhQt/+PImhntqFGgLc5OQkxGDiHO8F4Fn6PUDEEXZHk8VkJ0aS8mcgzJ64ZiIQH4+&#10;HB0tpUiltH/Hzt1Ize+aHiMwrbRxyIQ+x5xR204XNs4m9MS8iX4EcYAVjnqbUZoawMD+MPYbyFTS&#10;Nnyw9XPVPtq5VUnlz/bJHPCm91Wjz7vJwgTxp5JuSfDu0tSAJhniIDuTHhlBSsu6B/orz5tRVIKC&#10;qhrUtbejY3AA4wvz2Lh/Dy+/+Rbf/unPBPD3ePnmNR4/f4a7Tx7h4q0NDEyPIbUoDSfOOKrAs99g&#10;Hw6QeTVN9in21bbcC9Pj+2FH4B4L1GZjYDpziD74MI4HGuCkypk2pG82ok0wRnKlBbIarZDfbEv/&#10;a4+0/CNISDiOpsoo3Dxfj++fDuJvbyfxtzeT+MurOfz++aLaM/b+tQnIFihSHlUAKPsFSQUO2YVe&#10;Sqx0k4WlnE4qI2hIgBti6LNk1wbJNFodrsLqSI3aiUE2zpK0SllY3laTQclmoph3G8GrcZDqQVeX&#10;4N1DcHxO8FLlUDa//+GHkBRIGcSSUWmNA/ycjq4Cr6WFmZLKmgf2wfCQJhzNDBDrcwqlMQGojA9E&#10;RYwvWtNDUc5Hr6OmcDA+jCMmunChlAx1Ow6fEzawNtTBISqofWTtzwjK997/HX7zG0pnmUNW88ib&#10;wJX2r7/8BX7+i39VLPy///mfEODrhg0y7SLlY09bBYqyYjHRV49Li32Uz5KS2KMALPsvye6MS+Oy&#10;eVoLQZmDuaFqjBPATSWUjAx2knkla6Hl+jSX81pG+qCTwBhoK6ENaaaMriRY0zevtch1SuqKvAR6&#10;4Eg0FidiYaAK3TXpqM2LwGCLbLIeDgOdgzA3OkwfHAYHWgY7G1OUFWciJMhLDWiZ8NwNqDyM9A7D&#10;2dEaOcmU6C35GG6m7G3KV5VU+umppRyQpJE+vi71qq7j8sooZHNyWb7Z21yM1spsHmMrbqyN4vdv&#10;buD3r29Qud3CUE8lAnxcycJR9L7BCPL3RHCAByLD/dS1EzBXlmUqdk6gNw4L9lHMW0cbERrshXec&#10;pIKjrzmsnIygRwDrWdGcHzWEtZMJHD0JXl9rnAqwwalAsjCZWHa2Nz2pBz27Q4rhPtu3DR/uIBMT&#10;wDLavAnebQSrNIKYoP2YLP3R9m3YSclnZm+HE+5uqrn6+iAsPg65FRUoa2hka0JL3wBGZmexsH5B&#10;gffJF6/x9vd/wLf0wF9RSr96+xovX7/C09evcfPRQ4wvLSCnvADO7JSHzeivGVgOm++DCRnW2lUL&#10;Dt7aBOohOJ/TwalwWRtsgKP0wyfO6sM92gQ+SWbwTzVDQKoxIvJNkFhhjuQqC6RUWCO10A7pOSeQ&#10;l+2BoY503L/chj88H8N/fTlLHzyJPz4ZxZd3h/BgvQsXJmox01uqRkwla6ivpZDsS9lWL9U4pJxO&#10;jtpiMz7CH4E81qRIP8Us052FWBusxDLb5sZf9ZgbqFPTJKdPOuDAfg0lm/fs3aNylIV5P/r4U8W6&#10;Wz7bqqaHdjBIHiC4ZVR6L/+uTfY1MpCpJE2y5i6Cby/sTfQQTmbJC/NBE9ljuCgOQ/kxGCtKwBCZ&#10;qDzCC8EnrOFBVna2MsJxel8vMnCI2xF4OVrC+NB+bP9sCz795GN8/PGH+PWvf63A+yNwBbQC3n8E&#10;8M9+9nPs27sL45R+nQ2lkCqPY320ChNSaK8BU4OytrYDDxj8ZCptZpBBbLIN67OyRrlXWYl+NdIc&#10;j8n+av6tBQPNBRhpK6Z3jUP8OXc0lacquS3AlwBQRsks64FlWklWYUkqq+xG2FGVpqbhKjPDUZUb&#10;iTQGMFcGJx2eV3LsWXQ1l1Ae65NhD9NfZsKdDGxJxtXW3E85baq2TR3i92f6StHXSBVQl4VrCx2q&#10;zOwVyuen16fUlN+DqyOqpO/UEI+nt1HtdNFDiT/SUQHZFE6SVL6U9b2U2C8fnef/Soafz2m4njpO&#10;5j+FcMpnqe4pWVY+nqcVoGMjgxAXFYTIUH+EnvXl82BUV2Qhlmz8jl+sI85E2uOkvywlpMxy0IP1&#10;SWr+05Y4JlNLXnxkO+JhBtvTprA+ZQJzJ7Kwg9RmliQOGajaBO6ne0U2synwyu4GmwD+aPsmgA8b&#10;G8KZctkvNBQhMTH0uXkEbQPaBobQOTSKxu5e9E1MYfHSZVynTH765Vt8+cc/4tu//BXfU0J/+d23&#10;ePHmFZ4TvM++eIu7z15g7sJ55FYWwcnnJIwcdGF+8jDszhC0Abo4HWYItxhDeMQZwp1NFjKcDDHA&#10;sSBDtULJO8kUwVnmCM40Q2CaEcJyTRBdZIroQhOEZ5siIfMIcnNcUVsWhNXJUjy/2Yc/vZwigOfw&#10;t9dT+NMTSqab3bi7XI/VwSKyRRZGWth5yBRdjfloIYB/BLGsB5b9fCJDCBQfF2QlBENqNC0S9OcH&#10;2AEH2OHo6yR5f6K7HCF+rmRcDeyichEAa1EW7+C1FLYV8Ip83rptB9l5H3bv3cu2R31WiwpHS0NT&#10;7Q1kdEgDNnraOEIWCTt1BA3JoehjR1xuKcBaC2VoSTzGC+PQkhCAkrOuyAl0QYqPE6LcHeF71BLe&#10;9IIBx60IZEu4kp1MDx/AZ59+jN/97rd49913NwH7A4B/9q8/V8D9kYVV+8Uv8JOf/gTplHzN1Xko&#10;yk5S2VdzlJFSCkj2/5VtTx9ek+WG9PxksOmhegavQiqZLjJwLbrrs1BTIKuvcgnMLLJsKVm4BL1k&#10;6GoGoE6CVVYlyVRSW3U2g2SMyq0uSI3gtWTgkAHEmkyM8J50VqeoBQ0Faefg5XqMAdJGgfPy6qja&#10;y0n7EFUKJXIm/aeDrSkBrAdf16OYIbtuLLWrfPRp3i/ZSqa3IRePro7i26fL+NObS7i3Poppyvpn&#10;d+bIusMY4/lJYYAp2QVSfD2DidS+liJ2T+6s4c/fP8LSTLeqPSaJIM5ODggO9CSA/XA20JvNi4B2&#10;JpA9FXDzshmwYoLh6+UCD1cnhJ7zRiRl9jvn0k8gMPkovKI3B6isnY3geMYCJ/wkhdIWjgSvlbP4&#10;S30YEtzGR/XZZA8hGYGWQSxJldwEsEjoLbsJYAJXHrfI+5RdH5OJ5bWumQnc/f1VpQ2pd5VbXoGa&#10;tnbFut0jE+ggiKW07PrN23jy9ku8JXi//4+/4Q//+d/4niD+4ttvCV4C+M0bPH/7FR7SD69uXEFt&#10;RwOCE3zhTJVwKoSgjTaEJyWxZFz5pEkzhWeyCRnYEEfIvjZndAjizVpYfilG8GXzSzakhCZwc80Q&#10;SikdIH447QhKi30ogWJxY6Ueb+8P4y9vpvFfX8/jP99O468vx/H9wwE8u9yBjdlaLA0WY6qrAKMd&#10;xfxOAZprc8k6OWrwRiotpieG4Bzl8zmCMz+VLNiUhwuUzusj1fxuGaN7GdlX/F8CDAm8XbsIUga+&#10;AwcOYLdks23ZoqS0gPdTJaG3qwyrz7dt43s7cFAqlRC4hyixT1nyHI5aINLlCCJPO6AiKgBzDCZL&#10;7NBr/L9zFSmYKIzFpLBbcRyG8yLRmxWK1pRA5AWdRpa/C7IDXFBwzg0JtCdO5jow1toHPc0D2P75&#10;p3iXDPsbemCRzwJcaQJiaf/IxP/vP/1vGBtqoyCb6iMyEH3tlZiSTdh6qnFlWfZI6lalZ2Thg9S+&#10;Gu0VFm5R5XVFybRVpql0U5HPsgJLVhxJBRBh4tqCeFU1Urxzb2OuWnggYw+1lMtSE6uDQO6nJ+4n&#10;uCVHWkoA1fLaBnodU4sVXBwtkBDhRynfigL6ZT1tLQbKA4iOOYsA7xNoKE1gUC3Fy7sTuDjTRIlc&#10;y/uzObg23VeFL+4v4sWdKTzaGMUKlZOsDLuyMoiF8Q61kknWOq8vbG4hI+WMZFnoteVBvH16BW9f&#10;XkN5USo83U4qqRwd6YvwUF8C14ese4Yy+gxlvDdiyLa5mXHIy4pDIFnZ9dQx9R0fL2cC30UALLnQ&#10;lEkxMgptrnzu6dDNKSRJsTzmZ00Am9JfatNXHoKWmRY0TA4qr7nz8C6Cdhs+pmRWAJb2fwB4873P&#10;9+/GLl4YDX09ODg7q2obUqwuPjNLJW/UtneirqObQB4kA09i/cZtPPvqG3z5p3/Dd//+N/z+b/9F&#10;Cf1XvP76Gzx7+Qovyb5vKKefffWl2k+pd7IP2VXxiMh2QVCaVNowVauPfFPM4JVshjMEsmuMFLfT&#10;g523LizdtPmoDadzunCN0IUbm0eUDGIZITjdFEHplNbxhghPtkVtlT+m+ymfL7Xi2yfj+Hey7399&#10;u0AQz9ILT+MvLybw9b1BPL7YiY25BpXyONUjErpIgbeRXkUWNJRQ2iVGB8DfS3a+O4VC2ZG/vRAX&#10;x+twiW15sIISvIwdskAlBIjPlWwpkc4CYElflOmbz6XK50ef4IMPKWUpn6VtJ0NvJYh389Hk0AGk&#10;eJ9CSZAHqs55oD0pBN3pYViszsB9AmSjqxw3OkpxrbUAV1rycKOzCJfISktkp4vNWViSzKR0qoOM&#10;c/zeObQnB6Au1hvJ3o5wtzUmiPdDYzf/H73w+/TCMu/7E0plGbT62S8EwD/j658qAMtreS5bntjZ&#10;mtD/h2Kgsxb9HZVYobR8fHMBUvHjwizBS+UhVTUvSKG3iyOQvZ/E68pKIqm51UIJPMLjlsy1btqR&#10;fgYhKdYu5YVkQ2wBqZQdkpI+XfU5eHxtRI0jtFamq1FpJ3uqq+AzOEv7Eux1ks/dEXP2DHpbSnBp&#10;ZQC1lNpOx2zJyvb06VGUy4UYbc/FXH8xXtwaw5W5Flyeb1M1wZ7fnsbjjXE82ZC9fushu1pcmmlV&#10;2+DI3r6TtAyyi4LsFikef5rHNNJaQtBX487FCfzl23tk3y4C1B1enpTNBG6SbGh/+riSzt58z9fr&#10;NELod88SyGlJkUiMCVG7P/pTbgf4ucHX2wUnj9nhnTORNnCPtMTpc+b0uCY4xuYZa4OQrBPszCfg&#10;cs4OVpTN2pbaOGAo25nI9JEsEZTFDLIr/uYA1qdkW8XE8viDfFZAJivLAgbZx1dSKQ/o6qiFCJZH&#10;j8HN158yNVtlX2UUFqOquRWjcwsE5QMy8Fd4/f0f8PWf/50S+t/x9e//hNevv8Djx4/VXPAbYeNv&#10;vsbGo9sYWRpEWVsyUipdESVreQssEJRjocB7OtoYzuFGinFtvQ/DwvWQ2l3QxFkT5qc1YOl6kJJb&#10;i5J7cyTai0APImv7J5kgNNUSVdXe7FjpeHStHd+/mMR/fL2A//6O7RsC+csZ/AcZ+Y9PxvDmxgDu&#10;r3Xi4lQ9ZgfKVYKG1JeSLKzq0lTkpkchLNgL7rxJvh4nUZQZiTEy9QVJ0hgje/eXq+ieFhuAQ2Q5&#10;AeROsq6GLPrYRq/76ZbN6SL631/9+l0F4A8/+kilSW7d8hl2kI2NtTQR73YUpewYzVG+GOH/WK/P&#10;xq2uYtxhULnXX4XbZLUbDBz3ekpxm+9fbcrGxdo03KIXv8/jXqlJwXhBBObK4jFbFoeZkhgM5kSg&#10;Ktob8e5HcIaSU5h4++ef4MMP31cDWQLSn/z0Z5sgJgP/5Gebz//1l/+KnxLQ//TP/wzNA7tRVZyG&#10;ntYygrgC928s4Nb6hMoBlyJ5E3212FjlNbw6rtYRy57EUp1TRqMHWgpRU5iIpopUgrUCA035anpJ&#10;5tZ7GvIxN1ivwDFDoAwTKDKY9Pb+nAKObLPSUJaMANoCT2cHhAe6I8zXCSXZUchJDlGDX2vzvUiL&#10;P4f4MC8GgVJsLLaoqaG+hgxMdheq5Y0XphvUtqhPb8/j62fnce/SIFm3mgxdgZtrfWr55wXJ3KIl&#10;mBpqxOIkz2GkmefXBsnllpLAsrpMgtb3X9xAJdnXy8MZft6nCVIPSmcfvj6FqHB/RIb74vTpo/Ch&#10;1YqjbJbR6LAQHzbaL1FwZ73hw++5uZ7EO7aukq2kh2O+RjhyxlAlaXiSjQPTjiEg9ThkntjSxRRa&#10;FlI+VkPVuZL53k/3boJXmrDv5/skYUPkMhlZ0vJ2yO5+W9VotFTOkLKvsopJUiqlKJ2Gnj6cPDzp&#10;hWMRlZSK9HzepJY2TC+v4taTZwTw13j57ff0wH/GV3/8N8pnMu6zZ7h79ybuP7iNRy+f4v7LJ7hw&#10;+wL651pR0hGNpGonxFbYILzIEv70te4JxjhJH+zgr0/WPQyTk5rQP6IBXfuD0Lbbj8M2e3HYdh/0&#10;HQ/wHLWoPrThEWlE8JLBU0wQwSBQXOmGsYFkyqR2/OHVJP6T7Pvf388C386ShWfwty9m8G/PJvH2&#10;9rAq03plppE3v1JVeWyqEgBnqZuVkRyOQEbOU05H4e1+ggCOgGzbKdNHK0NVqrRLN72VnbkR9u7e&#10;Tcbdhn0qaeIztdDgo48/UQCWlEXJdPr4k0/VooQtWz7BfgLdSkcbxSGeqI/xRR9/e6kiDbfpFZ/w&#10;t+/1lOBBfyVbFR70luMRA8Vj6XhtZGC2e91FeMEgcq+3BMtViVirTcF6QxouNaaTpenTK+PRkxaM&#10;gsBTlOP28LA3hSHv54cfvIff/uY39Lr/in8hgP/5J2Tfn/+MIN6U0z/K6n/+l3/BNp5HeVE6OhqK&#10;MTHQgBtkIqllPU+Qzo40oY/All0MJLVyhawsWWjjDHBSA2yMzFuQHIYiqpah1iLlP7vofVsoqSd7&#10;qtQcsLCw7CU10lqKBxeH6Un7yb4ZCsCVtAppcf444+KASCqTzLhgJNB7FmREYH6yC+Ul6WoPZ6lD&#10;JvO4l8i2MtLc35BFuZyPeQa2i3xPdqP4kuB9+2iJjNuktmlZpvXZWOxSlVRkX6sLc924sCAVOgZV&#10;UXfZv0ok92hHifL4sm/V929voqEqF56uJxTbBvu7Y4iWIp3nmMhAEkCLdUo8cYAnIkL9Ntk4yAtn&#10;gzwRHeGvGNjN7QQB7op3rJ31Ye2iDwsnPZif0OVzA5wIlP1ybXCKUvqorxUMjxrgoKkWDphoYr+R&#10;1ImWJYNk132yBclu7NHZj726ZNhDUt9qBz4kgGVzMNkkTED82Z6dBO1egpzAl2WF+/aqahrOXp4I&#10;jY1DXFomSmvpGUbGsHzxMm4/fkp/+wZPv/wKrwjc12wv3n6Be/dvYf3SAi5cnMHFGytY2VjCEC9e&#10;ZQ/9Zb0H4it5g0qscTbXAt6ppnCJMYB9gC6MnLRw2HofNM35f835aMFHsz3QZNOy3AtNyz3QJZDt&#10;PQ+TgU0QQACHZJkhIt8cGaXHMNAfj4fX2hSA/+v7ReAPBDBB/N8E8X9+MYs/PZkigEfx+FIPrs41&#10;UbrJRt4FqkpFfUU6ZMcC2W/X39cVzk5H4ONJAGeEq06yMCiVK8swK3nOZE4tyuXt27dj187d2Llj&#10;p8ps+t377yvmffe37/0dwL/h89/+7rfQ2rsbpocOovycF6aL4rDenIt7fQRpfwWeD9fhKYPJs+Eq&#10;PGZ7yPdfDNfg+VC1eu8JWeZRfxmeDVTiEY/hUkM6zlNCX2nKwPXWLNzpzMXN9iwCOhGThZHoTAlC&#10;cZgbvByMccpKH3t3fIb3eAy/oR8WxpXkjX9hE0b+mbAx288FzAT3L3/5SyTEUpY3E2RdNQq0Y2TI&#10;acpOqejYR+ZU26zQE8/y/Tkeq1wfGbSSypJNZNEeAlc8rwwiSV3oToJukb8zRd8s9cFGO8ppQ2rI&#10;mLwPS12U29no5ncayxORl3YWnqfsybK+alcMJwcL1JVno6etUmV5PdoYwR+/uESQDqK1KkWBf5DX&#10;cnmsmixcQgndgTcPVvD715fx/MY4zo9W4fpSC57dlC1Tp1VFlCv0txKEZDpxs5Z2v9oRcpAKQlTE&#10;Mtn47ZNLeP34Iopy4tVcs5eHE2LCAyG7Z9SWp8KP9krAG+TvhpL8JGRSuQX6uyKILB0bFYRUgtyb&#10;FsnJmbb3jDPeOelrBsczJmp+1/S4LowddWB83AA27iawZjM6ZoDDVtrs6IehYaFJEGjioIkGduvv&#10;xR6Dveq5prns7qdFX6yh2Fk2B3vvsy34YOtnSk5vIYA/I3BlJFrmjLeTgXVMTXDCnZI3KRlZRaWo&#10;ampB//gkli9dwbW793Hz4SPcfvIY954/IZif4M7T27hwdR4T9EtDExUYmm1E53gNyjsonau8EFnk&#10;gHN5VvCnh/VMMMDpKEMlm81ctaBF8O4x2IWd2jvYdkLTdC8Bux/6wsTW+3kOu3HIYo+aK/aMooRO&#10;JXgLzBGcZYSYXCt0dUfjzpUWfP9qAv9J+fxfBO9/fjOFf387iX97Po5v743i1UY/Hq134tpcIyVd&#10;OTrZcapLUlUhOymlk5pwjnKJAD7pAJ8zx1GYEUYpmKf88jRlWzsZ08bUAPvoeT/7TEaZd+C99wnY&#10;3/4WH3wgc68fKuksIJb2Sz7fu30r9A/sQ4b/KVxpzMPDwWq8oid7RnZ9Ti/+jEB9MVKLhz3luEMG&#10;eEpZ+pyfeTFSg5d8/zFBcqslBxuUiutVybhQlYTLdSn8bC7uCnhbM7DRnI7lijiM5dG/ZoegKdEP&#10;cV4OOGKoBVMdLXz60Qd4V7HwL34AMZn4XwTI9MU/EwbeZOF/+ud/Uefe2VRKeyF7PFVjtLsSqyKX&#10;KTXH+2g9hptUAT2pgTXMDi9VJWXztPkfstRkh0Apwiclbjqq07E0SvYeoP0giBtpU7rrCXiysJTf&#10;7WspUOmY4qGlLlZFXpTacfCcnwtcTtiqRxkkk0SMx5f68Pj6CIHfiZWxGv625FRnkO0LGQg66NPr&#10;VIH7Lx+v4btXBPn5Xty70IOXUjro4Qoe316gj6aknurAZYL20Y1prE82UXa3QSqtDLZTdfRW4jx9&#10;78t7q2rnheyUKDWiLJYqJy0anTzWOgLY0/U4PDxOoJSWoZ7qTaR1dKQf4qODkZURidzsGDVHfOqU&#10;I0Htjnc8wqzU4JWtqzHMCVzDo3rQttFh04aunY7aZ0jT4pB6PGQlj7JBmI56rmWp+ffX8nkB8W5d&#10;2dVhO94nAwuAt8kaYJHQbNv271ZA3nNIS80Hn/bxRnhCAjLpfysbCcihIUwsLGHhwjoW1s9j/sIy&#10;Vq4u48LNFSxdmcTYfDPaBrNQ3R6Jqo4oFDWGIKnYDZG5jvTr1vCINcYJGajyodd104TRyYPQcdiH&#10;g+a7qRyk7YKW+R4GqYOwoAe2PHUIhkcO8Lh3E8h7yMCacIvQRxCDQGieDILp4VyKKZqbQ3FzvQFf&#10;PxnCn95M4A8vR/Ht4wF8ebcHL6514uGFNtxbacbtxUZcma7BTF+J2mpSttmUeliyXWdWaqSSQR6U&#10;PsH+p1GYGY4e+tNRdtDx7mJEBrpBW4P2hOrl8883B6xkhFfSFoVx3/3t5oofAe+vfi0LDj7A4b27&#10;4GlvQuBW4s10C15PNeH1RD3eTNThJaX5U7L7A3rdBwwQzwheAe0LAfVwNR6SVW7Q/16qTMJaaRwu&#10;1aTiKhn4elM6blI232zJxCUy71JpFMZzz7GFYiw/DG1pQcg7dwpnna1gKeV8aaFE4v/yh6kkAe0m&#10;gMUHC3hFUv9cJXXIFI1kZslG1XMEq1TDXCYwFmU71YF6XFuTvXH7cGmhHUOUz+012WpAamG0ATNU&#10;CUOtBZBCepLk0VMn165MpU9KhU2ZTpKFDMNtpWopomRzyRxxSqS3KjUrYwsWhofVUs7kKH/K2iJc&#10;n2fAmKzFZdoeKRjQXZuhNu9eGq3h72WqEezbF4aV913g9Xx+dxayJevVuWa1s+PLu3N4encRd67N&#10;qi0/z892q10vZO+oC1P0v+ON9L+bgUpKI12cY3+5u4qHtxaRRG97NtADGSlhau9fqeBRmB1LX+uI&#10;iHAfVflSCkAEUU6L/SrJS0ZFUZoa7JIVWZGhPqirysA7Iekn4BFlB1t3Ixg66EDPTleBUYNMK+2g&#10;mezAoEEJvQlW/SN6ipWNjulD30EXevbS9BSINwG8D58doIzeLj54G2QHwb3amqrtOUTmljXBOjow&#10;d6CXCvBX88GxaenILRMWbkJ9ewdbO2rbGtHQVYt2Sr7uiWq0DhehpisexY0ByK32Qma5OxLyjiMs&#10;1R5BCQRvuBmO+sgGZhr0tXt5PPt4XAcYhMj2fG3gsB9Gjvtg5apBWyC+Xxv2Zw7DxvUQz2M/GXkv&#10;r4EG3CIN4J9mjMB0I3jH6yGAQaG+LoSyqAav7vTg7YM+PLrSTN9ThfUJesbBAiz05uICj+/qRBku&#10;jpVgkr6ppjhJrX+tJ7PWlaejMCcOUfQvEjWjwrxRmhvDzikJB0VoKEuBtbEeDgr7btlCCc3r9+GH&#10;CsCyaECY+Be/lGkbyYD6HX75m3ehxWBoonUA51vz8Q392SsC9yV9rMhjkc0Pe0txn4HhAR+f0wfL&#10;+48JZmkC3rvtBbhWm4aVghhcJIg36HevNabyMVUB+Dpl9Hp1IqYJ3NGsYIxln8OUyGh64byQ00j0&#10;OQ4Xa0Mc3LkVv3uPx/SrX/AYN9n2Jz8V37sJYmFg8cL//NOfMih9irL8FDU/usrOPDlYrySmbF7W&#10;S2BeWx3EE7KXLIIf6SxWI/n9bLLB+DQBPEbGlPrR3fW59L6VaJXqJLKssCFPSe25wQYCu0ClUUrV&#10;TqmT5X7ShnKZBGWqj1PHLFHEwClLFNdGq3F5mvKd6mOE11AK1K8xAN7l/x7uKFRVQobaS/Dg6jTf&#10;lxxm2VC9hV63gvd/CHcu9PM4R3H/xiJuXZnD+fkBXKR8vjDVoubzF2lflsXH8zhlemt1qg2y0//T&#10;28u4w99Mij2LQB83NU7S316KTgYLAefpU0dRRTUhOzyIgivIjiJwk/g8Ha31eYg8K1vfRBDQ8ViZ&#10;acM7UUVu8E85yc5vBqOj2jhsSa9LwO4zkGWC+3GAnleey6MuWdiULG15yhCWp40ptY0UcLXI0OKR&#10;9xkcVFubiDf+eNdWNUq9U1PWAfM3DWQlEgOB3mFomxjBxNYazmfcERgRhrD4WJWRFRYfg6jkeEQk&#10;8jE1DGklkciri0BhYxhy66j/y1yQUOiIuJyjqlLG2QQbnI21hn+U5Gsbw+aUNkwcybxHD8DqlCZs&#10;3Q7RGhyEuZNkZRG4PofgHKKnUiedz1Fi+xPIBLElP2vOz9l5auB0qB6BawjPaH2cDtNFQIQFWusi&#10;cW2RoKCMvn+Rsq03Gy2lEajNDUZVZgBaCs5iri0ZFwfzcH6IDNOajQrK5ioyr1TjkJQ+KWiXQBkk&#10;9aDiyQBSLFzmM0fZKaPPekDn4F7s3UWrQeuxlewrecbv/vZ3arT517/ZXKonEvoXv3oXH1K2Hty9&#10;HTkhbpTF5QRsBf1sBR73l+JRbwlbGRvBOiB/o7/l63vtRbjNjnq9MYuPebgh0rkxExv1abjRnMnX&#10;wr5plNSUzY1pOF8Rj8XiSMzmhWGcAB7PCcFcSSyG8sJRE+uNFN+T8HE0g7nOfnz8wQf4lSRwEKg/&#10;/blMI/1cgfef//mnSlYrUPP9f/3Fz9VIfFdTMRanOjFF+Xt+ulUVSpdOvESPKOuCz08349aFQcgq&#10;rZmhWgJBNidvULvkDxOo4oH7CeQWMuwAO74AWKT0AqV0fyvVXGEcshKDEH/OCyfszXDc1kSNPktd&#10;bNnGppGyurcuHbP0/YtDFdigdL620onnlMTXlrox2c/3x2tVOuwCj0FSOufJyrLf02Wqg0dXx7HK&#10;47lBxXD94jSkBvfiRIcatLrA81mUOWEe6+xQPZUAFdlgLcHfSY/cj/vX5rBOv3yO7Ot03I79JAmD&#10;nWWoq8hSxQIjyKyDBK9sOSOletITziI5NpjgzUc/bVAmQd5CdSeJQlKw4J2wPFcC+AScgi1hflIX&#10;h8wPYreUgj28D3t1CFwDsjC97UGCU8fiMMzJvjYuJpv508cNCWodaKjR6R9Lx5JFCOBPdtP77t3J&#10;15t1m/fpaioAa5vQa9tZKwDbHD8KNz8vBEaGwi88BC4+HpTVrvAIclYF5ePzPJFW4YuMSl8kFnsg&#10;MusYJa0NQhIJ3HhbBMVYIyDSCl7nJOXTGI6e+jjupQeXIAO4nTOAe6ghn+vhyJlDqp0ieD1ijAhg&#10;AziF6MLRn5LKRxsnAxidz+rjZJAOXMP4mUiCN1QXp/jd8Kgj6KiLxeXZCtxcqcXF6XK0lUUiPcIF&#10;mZEuKIh3R32WH+ZaErHen421oQJ2rkz63gQ1fSTLCSXKluQmIC6cDOx7GvH0NAJgydmVBf2OVsY4&#10;TABvI3BlVPnTTz/Cr8m+Al6Rz7/41WbNKnkUSb1j61actDDA1fZc3OnKJVBL8aSvmJ62SHnfJwSu&#10;MLA8PugpwR2y7c2WXFxrIFCbcpR0FgDf6cjD7TYBdCbud+WodrcjG1frk3G+PBYLReGYKwjDfFEE&#10;FoqjMFscjXGycGtKEGoT/JHgewLHzPWxa9uWH3zwv6opJPG/alRaWPiH6SUB9r/89Cc4ccxaTSVJ&#10;2Z1p6dhzHUruisxcGm8jE7ZQKudhaaxZrQeeIZvNU/pPD9RgtKuMgK5RUrqbEneA0nO8UzZ6k6m7&#10;OuV5R+itE6N8ccbFDicIXEnQkCA6Myrzze2oK0xQA2Dio6WqpJS/fX1/Cc9uk0VnWlUhgYcbkzyW&#10;eiqAPCoAWdZYxOBQg5uU0/I5qXV9kZbl3sYUNtYnVTF92VhOqojK3LVMX0kBfNkhQrbAkTRPSea4&#10;yf/34MYcFibb4OV2DMeP2CA3LYLXo0hJ4mNHLFGYG4dJAr+zqUhVAEmJP4u0xDCqlSbFuC0qqYW2&#10;q6cK3c1FeMc3wQme7KTOgVYEphH0bbVw0IjMS9Y9bEbPy6ZlrAktQ0pTEy2YUDZbOxnB2oUs7GQI&#10;A0puqcwhuy98dkAWM0jb8UOTdcB7FKilyRJCbVMDGFiaKRDbOx2Hs6cr3AN84X0uGK7+jEreR+EV&#10;Zo/Q1KNILHQigD2RXOqB8IyTCIy3gz8ZNzhONhRji7WFf6Q1TgeY4KSPEVz46HbWGL7R5vysBfzj&#10;zHAmzATHvA7Djp7YNVQfZ+II6nADOAZIjrQO3MKM4R1rrkafXc7pw/msNpyCtHGCf3dlIEhMOoX2&#10;2ihcnizFBkE8P5CDmlxG97MnCOJTBLAHGnMDMdtGL9mfhZUBSTBIo1TcBLDscN/A6JqXFqWysHw8&#10;jkN2JJRaxjJCmhThq9h3/26qlo8+UrnGH3z4Pn77w9SRAPaXsuLnN7+iVH1PVcvYR5/cmBqE5yPl&#10;eDVejtdsb8Yr8Xqsgl5XQEswk0WeDFTgLjvf7fZ83GjNxfVmArchm6wrjJuNe115eNiTh2cDhXg1&#10;UkIJTnndw6DQmoEbjcm4VB2P9co4LJGJr9Sn4kJNEqYJ5NYkf5SEuVMBeJCFrWCuexAfvf87NeIs&#10;8lnY98dHAbE8VwNZ//TPsLcxJXgpRSkpV9hurY8oebk2LQy2WUpHVmKtTXeiszqToJBtVCsJ3nIC&#10;tgAztFSylHCMkrulMl0lcCzQTzdXZNDv8rhyEhDs44SUhECUF6aoRfKtlNU9raWQyp9ShkdWMzWU&#10;Z6iNx+5IydsLo3h2fw1Sh/vR9WmVDrk0Trbm/ZEMr+66TPrXTvpb2Xd5isc8RPbtw63LE2TVIQaC&#10;MVqsHlXIQY5fkkmkDVKCy3HL7oxyjrcujeHt80u4en6EgVwSMWypygIY5DNxLshTzQE311JSd5Sj&#10;kZ64qjgZ6UnhlNEJ6G4qwQIDgezF1NtaqEbuOxsL8I69h6la+3vU04wS1BAmR3WgY6nJpgVDOx0Y&#10;ygCVuRYOEcQawsJmGjA5ogOLkzLtpKd880Gjzbnhz/ZvgnerLCskmD//4fUWWdyvqnIchJaRPoys&#10;LeDgTO9N4J6NDodf2FmcOesPr7Nn4HnOkb7TDhEZDojLP4qEopMIzzyOAALWm2D1ZQuKs0EwGVh2&#10;BfSNsCb7EqRnDODsR3YNNoZPpJkCsHeUCZwpk21dNGAvAD6nizNkYMmRPuavgyPeZNxQU3jHWBDI&#10;RnAO1idTa8Dm9AFYUFI7exkgK9WdUjcaVyYLcW26CJPtyShKOYNwXweC+DhSw5xQneGLiaZ4LPdk&#10;YKEnR22kJZtXV5WkKP9bW5qudv4L8XOBv+dxVWStNDMSUrtYse8+BrjPtxDAkudM0NJTvv/B+3iP&#10;Tdbb/va936rXn3z8kSp542xugOtk3teTFfhqphpfTlXjCwL47WQ1QVhJ2VymACweWB4f9Zfjfmch&#10;bpN9b9dn4QF996NesvVAkQLul1OV+H6hQf3Wm4lyvBwuwZPePNwlkO+Qne+2Z+K28sVpBHEi+jIC&#10;URPliUhXe3gfNccRY9qjnZ+ppI6f/vRfFXD/hZ5X2j//5CfqUVj4//3f/wQbS0OVurg600FG7MKD&#10;a7LB9TAfp1UBOVkbLdVI3j6/AtngXJqMPIuclfGCyb4K+uBNYJXnRql9mYbJdOJ3U6L91X7Lsk3M&#10;/FQHVuboZ/sayMA5Kv9aCgXMkiFlF4cSMl0XASrVOaT6580rsiKqHd8QYOLDpRKmZHtJaVtRA/eu&#10;z+HqxQlcmJcR62k8ujmNi5TEMsglW4e+vjfLAEC5Te8rSyJFMUgyz2RvNeV/E9m9A3cuT+Lr19ew&#10;Nt8DvzNOOHnCTu0RVV4Qh2CSlxQP6OW5SP58TVmqSr/NIIDLCtPQSBKQTdrb66RARC762svU4Nc7&#10;OpabgLQim1o56RPAupvAZTN2INjIsLqWhwhgDWjqaxDE+6FNEBvayZrhw6rA3UET2RdYFu2TcTVk&#10;Uf9mk8ocCtQEsEhqAfGOg/vJwBZw8T4D77OByv9GJMcggCcSEO1OhnVEcKI9wtPtEZFph3Opdggg&#10;WH2jbMimVvA4Z6k21PaP3vS+npTPJ8i+tqd1Yc92wtuQLGzKz5FRA6gUnDVg5rgfdqc1KYl14E72&#10;Fbl81EsH1qcOUUJTPgcb4aikWPKz2pY7eT7boGG6HcdP6SI/zRPjbfG4OVuIGzN5mOtORH6iGwLc&#10;rBDq44CogCMoST6D4boYzHekYqYji94sGRWFiWr5oKRRVpIJMhLOIdTfRZV5EQCXZVGGs8MZaO2D&#10;lizBpGyWVT4fk4F/+9vf4pNPPsEHBLQaxCJopQzsxwTwZx9/gGKy34uJMnw5V43vlxvwx5Vm/H6x&#10;CV/PNpCRa5SMfijJGwTwczLyi2EyM0H9qDMfj9rz8GKgBK9Hy/HlZCW+m6/Dn1Zb8OfzbfjDcjO+&#10;JZDfEtBfTFTgxUgZXo6WMThU4GF7Fu40Z+BKXRJmCkLRm+qHvKCTKr3SUo/Kivf5g/d+g5/9XFhY&#10;wPsTymkB72YTAP8///t/wcjgMD1vDa4uD+DG+WE8vjGLF3eX8frBqgLGjdVuXFroUbsPLpBtZXBK&#10;ADykpmIqFMu1V2eoutDV+TEqTVLqbhVlRKhdGqdlfrmvFrOjHViaHsTEUBvyKaNlC1ZJtRzpKNss&#10;v0OANDCAykZnE5S5D24uKyb9+tlFXF/uVXO/MnUkW7y8eXwFz9munJ+hauhWK6Vu8bOXlnrVqPTz&#10;m+NKUsviC9kJ8scmA1iyRassZJBKIxtro3jzbB0DHaXwPO2Io5TQskOjqDVZNhgdEYiOpmKVgltP&#10;dSEKLiXuLCpKNmuLS7JJJYmhtSYP4wMNGGZweEfLdC/0rDXpbfVhfpwApkQ2OaJP8OrByH6TgXVl&#10;GokMrG1EJjailDbVgK6VsDSltdkB7JHKHAcJWLKubO25Szy0rmx2Jp5YgL3Jwp/slpTLrdAzM4Jn&#10;gA+Co8IRlRyH+OwYhCbzdSJlcoI9gpPtcDbZhs9t4BdjBe9wa3ictcYpf3M4+ZiTaU0JTlM+bvpe&#10;21M6MDt2mE0TRz30FIjV+y7aMLDZz2Pdw3M7gJNk3dP0wQ4eh2DqeAAGtvtg5HCAQUsLmiaiGj7B&#10;Rzs+wEe7PsCnez/EkSPayCfbzncl4+FyMR4sFuD8YDIKElzh5WyBYE97RPofRXGyFwaq6RFbkzHZ&#10;mk4AJ6G6KIVRNA11bKV5CUimVBLwBns7ISaE8pMSz5XspXNgL9mLwe2Tj/D51s8I4A8J5o+xhUz8&#10;wQcfqoGsd3/3W3xEMMtor+nhg7jQnI5vCNzfr7XgL5c68R9Xe/DXi534bqGZLCwgrsWrsRoCr57S&#10;uhqvRivwknL7+WCxYtcvxsrwDdn2u4V6Bd6/rnfgb5e68cflFnw914hv5vk424i3M/X4ZuGH5wwM&#10;z/j9682pWCyOwHhOEFoTziDD/ziOm+lAc882evOP1XTSv/xMmPdffgDxj2D+Kf6f//W/cEhjH31t&#10;EyXoCB5tzCjgPr+ziC8eruHxxoQa3b3Ezv7o1iLBK4Xi81UiR3dDjvLA4jOHWgrRQS/YU5+HETKR&#10;JF3I+t/hbvplMu0U/fWFxUGCuRtTI10Y6W2ih2xEYwk7f0U6GaxAVa1spZRuo3yVZY23rs7iyc0F&#10;vLgzj4v0wvOU6VfoW6Ucjmwq9s1Xj/Hk8YYqTLA+14Vry8O4sz6K9akmrI3VYqq7XKV5TvSKV69Q&#10;HlW8vTDwPI9HRtulFO2Lh6u4sjaoBjQtzY0QGeaj1Fp0mJ9aB1ycn4iCnDiUFyUjOS4QuRnRqCnP&#10;RmbSWdSWpajyxAOdVTi/MKgKJLyja6VBltWG2VE9WBLAVicM+GhA1qI8JgvrWR+mDyZ4TTSha3oI&#10;BhaHoU9G1rbQgJap7AgoJWR3Ygv97ucEsORI7yF49+gTwPybYuIDAmDxxNvpg/fD/IgZfM55IYa+&#10;MDkvFsmF5xCdfRqhZN2QVFsEJVEax1riTIQV3EMscMrPDMfcTQhUHhtlu4nDYQYZCTqHeNyHCEJN&#10;GB3RooI4TODq4biXPhlXm0FIAwf0d0HDaCf0bfbB6pSGqo9laL+XHn8bg84WfLKLnnP7R/j1J7/D&#10;L97/LX710bt499Pf4r3P3oONlTZy4tzUpmZPVqWEbAHWhxMJWFf4u1oh3I8SP+QkKjP9MUgATzUl&#10;qG0rW8pkV4Y01JanoZosnJ8RhaizHvB1O6LaOV8nBHk6wkyXwXA/5fNnnxKwH2Pr1i0E7e/UQNYH&#10;IqHf/0B54A8J3o8/+gC/e/ddZAa54O18Pf54sRt/udKPf78+hP+4Pog/rXcpoH0914w/rHbgj2sd&#10;+H6pDV/PNFAi19EfVyqp/eVUFUEu0rsK35J9hb3/cqFdMfA38w34gqD9Yq4Jj4arcKeXMnygCnf7&#10;yvGQMvzFiIxo8xpUJWIqPxTdyd4oCDyBaFcbWGpThW35mF74PTKwpFX+ZBPESkJvAvj/JYD30euP&#10;kw03VgfJvEtqB0OpRCnAubPej1vne9Rc7wxlrVTrFMk82JbP75QrWSqMLMs1h5vzMUI/207wNlfw&#10;WvM6V1P1SEKE7N27MNmNicE2jPY1UT73qF0Zu2okfzoLfZTYlYUEMtlOqqaMDzRiYUp2k1jAq/sL&#10;WGPgkymlW+eH8Psv7+HP37/EV28e4db1NcyMtKgsMjn+e+vDmOstV9l0I5TLUsNrhE0GmcT/yiix&#10;FLoX2S4AlmmmL8jwz+4vq9xrB1tzhJ71Ioj91HYz8bHBaipJlg/G0A/HRfqhkucl9a+Kc2PZn1JQ&#10;SdUg8nlisBnNVfl4x4xMa3XMAHbOxjjmRi/paQIHd2PYuxoTxFKlg/JZAGxKT2yhAxMbXZja65HZ&#10;tHGITCxTTds0CWCCVCTzLh2piLEf+w0JYN092EpG/nTfNnxM5hUmlt+SvYc9g10QlRaElKIQtR9T&#10;cpkL4gqPIizTBgEJlMbhZvSzFgSjMaydGExsKdfJ+NpmUluaQUJ7J4PHTmgai4I4AMuTh+B4Rg8n&#10;fQzUSLSNsza9+1767m0MKDugYbwbmqa76dd3YpfW59iy5xO8v/X/R9dfRteVnVnDaP27Y9zb3UkK&#10;UkmRy2xLFjMzMzOzbEuWZFmyLIuZmZksBsuSzMxUpmJMVYWZOt1vJ5l3Pkt2ur533PtjjX10dGCf&#10;c/Zcc861HtiFbZo78PaubXiT4BUAv7VzK8e7eHfvDnh5WKGuME61VPnyWgu+utaEO8vFaC+LQW5a&#10;AMqPRKO5JAWTHUewNnQcZ0ZLsDRYitGuEhXAMSjd8trLUF+eq9g3JcYfSVG+SIsNUGVlnSW5Qy1e&#10;SRsTMq/GLlXaVXzw7t30u3tkFXqnYt+tW7bAw8oEj+bb8OcHK/jLe6v476en8bfHp/Cnu/NkyzH8&#10;4twIJTWl8M0T+OP1KY4T+B3B+OvzIwTtIAd9MuXxz053kaHJxPS7yvfy/g/nWnBnuAarLYXoLcpA&#10;Q146yjMSUJ2VjNqsJDQdTsRMXS4ucHK6N1yFW30lOEkZ3c0JrDo1BIfCPGFvqg9t2oC333obr/7w&#10;dbz6+mvPmXgzvPKV116DFq2CpNk9IQvJNoxEK0n45ONr8/hA5POFcSyNUSJS6l4lc0ltsPNkQ0kN&#10;lMCMs2S4waZCnOguUe1CZTV5jl5VisTP8nmyCi1S+uTsEE4vT6jIr9Mrk7hwagyLQ3WYofSe7KvD&#10;9GgnZiZ6VCjlmVPTOLc+i08fX1YTiURoiZ/95qMb+NOvP8cffvk5fvLZEzy8c4GvS2ZdHsEHd6VR&#10;9zpunR2DdJdcoJSXra0lnsvShDR1b6ZfldvtkKZn0kvp5oU5/Oqbx2qCyc9JxaGDSSqYIyszBQdS&#10;Y1FWko2igkM4kBJDT5yAksIstNYXUUH0EbScrKgYJLtNkkFkL31qoBkvhca4IyrZCwkZ9Jg5AUjP&#10;C0RSjj+iDniRxdzIwgJUKyWbXbxsCGDKVbK1B72ya7Awsewbm8GUgDV1phzkMHPh0ckEhrbGSjrv&#10;0iez6GnQA2urFW4fsnxiVjDyq5JQ2ZGO2r4UVPVFo7id8rnSB2kFPJ9sT7KpG1nWDk5+1rB2NSdw&#10;TWBiZwQDCz3oclLQ49FCGnmTfUOTnBB9wJXDhTLajgxtTnAbwshOj+ehByMOPUtt7DUg4+pSrppp&#10;8D5tTgTaVAh7sUN7J94lC2/Zsw1v796qjm5upqgqiMSlmeP4/GoTvrxaj1uLhWgtiaJ0DkZTcRLG&#10;Ww9jbaQYFyZLcXaCDNDDmbLtuJoppa1oL+VRfVku8jLiVYnWlCg/JEX4wt+Nyobe90VWj47WXmjQ&#10;34p8lnpT0qtos+D6Nh53YMvbb6KeIPrFjRl8e20BH5+dwNNTw/hobQAf0N++v0B5TOn8cwL1p/Ss&#10;Pz9LtiX7CgP/8izvP91PFu6hnO7El8vN+HypBZ/MN+LeSBlmqg+hLDUYB0I8EOJqCz8na3jaW8Cf&#10;fjXGzwNp4f7IiQvF8f1RyEsKRXVGLOYqqTrqMzFcmIDWzDBU0E5EU0rbGOth67vvELSyAi0sTAam&#10;FxYAC5jfePMNDHRU4MnNFazTC0rfYxW7fHkaT67N4OREI6YHa3D37CTev7WMh1dn1WKQ+Fzp9lie&#10;z4mlIAXVhemq0fgGperp5UEskvXW6ZEln/gs2enS6TkCupMXfQeuXlgmkw9SdldhmL/NeA/l99QA&#10;VpensDw/getXNvD4/mVVSeP+pXlI1wdp5/qLz6Uc7PsqzPPx3XO4e21drWafI4Cf3lyl5D6vzk+i&#10;xE6daFex2rNkeFktH+UEPt5bi1MzParKiPRRvkTmfnL/DM6ujqL0eDbyDh9Abna6akQXFR5M8Gao&#10;+tNN1floqMxDZRFtCkF77cwolmglpMrnSb7eOaqJyb4mThIdeCkh3Q/p2UHIKghDbkkkRziyjoch&#10;kZ4zLMWDYHOl17WFvZc1HDlcfG3hRlALgGXBS+pjOQVaw5lgdgq0hD3Z0JKAlr1kkdaSarhTV5Og&#10;2Ye9hlqqyJxPhD0nCR8cqQpHeXsManpjUNkdhoLGAOw/7rm5qJTizPewhYOPJWzcJJeYrE6vbWil&#10;D10THegYa8HIRo/nRfaNtOO5OiMmwxWRZOCgBDsC35oe3ow+14xAJujJxNqm9JgGGgSyFs/TEO5h&#10;ZnAKMIaFmy7PVZPnuofnStmquZ0Tzk54+1mg9ngUPXARvrzeRAZuIICPo700BiXZ4RjkBXx6vAw3&#10;F2txa74KFycrMNN9HP1ksR7pYk9fJt0ZGsjAUuw7Jy0aB+JDEBfsBRdrE9iYGECToJXib9oCYLKv&#10;WshSQwNbt1LK0/du2fI2zAy0MM+Lb5kXRsuxTBRIQneEH1IC3HAowhv1h+LU/uwVMuP9sUoyaiO+&#10;WOlQC1HigeX41cl23teK96frcLu/COvNuWg+FIX9QW4IdrWCu40RHMwMYEcmtTbShZuVKQFtjyhP&#10;R8T5uCKNqiE7yh+FScGoy4zBwLFEjNFidOVGo/FgCLLD3OBrbwaN3ds3Afzaj8jEr/1LQsvx1R/+&#10;EEVH0v+VuyvbLtc3RlTK3s0zIxhuL1Isdvc8L/Ybc7h7YVqFTH79wSVcWR9Rhe0WT3SphZyJ/nps&#10;iM+kRD17cgiX1kdxigwp8nKRLCyFFNYXR3HpzJyK4JJStD2NBZgdIVPOjGFjYwkXz63i7s2LePbo&#10;Jn5Jv3ttgwpgopXnNIGff34X96+tqoi5x3fWcOXMLBl+CBdWx1UN8PfvnFJsLeV1pEKIhHhKlpSA&#10;Wfb3JRpMkixuSLTZ8pAqH3T76pJagDp+VGpeUYVSKqcnx6okhk5O9vOcqKR1jkTyjfTUUEE0Y4HK&#10;QtIrRYrfv34Sa0vDin0FzC8dJHhzjtLL1cahri0Z1dLcrDYWWUXhiD/kg+BEVwVWZ38bOJBtZThR&#10;VjtT0roGS+QTGTlCVnAdEZDgrDKbnIOtYUyZu0+ksyFZj0OYWN/GAPbe5ghOcERanjcBHKQiq8o6&#10;QlHUwvOo9EPiEXeEUgJ7hNMfepn9i3nNKMdNbY2gb64HLSNtaBHAhtZ69OdmZFsbymxbnqu9OnqG&#10;WcKXkjogzpZs7KAA7RZsBkdfY3phY56vGYJTrBGWbougJBs4EsSGdlrYZ6YJTZO9BPluGNjuQ0iU&#10;LTrqEnF7rRLf3u3EN7fbcHe1DF3liajNj8FsZx7BW4enZ1rx6FQjrsxUYa6HAG4WAJOB+SNIKdnm&#10;qiM4fjgZRw7EIoMeONzXhexrAEsJdiFYdQleHW2CWHvf80AOqoRdO7Bj+w61cLXl3S3wdLJBXf5+&#10;ZMeHI8LHgwxpTaAZwJaTgIQzuluaIIYMWBAfgP7CZJzrOIr3Jmrx0RyVw0onvl3vwVdrnfhooRn3&#10;RytwpuUweo/QCtDOxPnYIcDZAgFO5gh05nfjZEE2tSNg3ZAZ7o0Dwe44GOrBicIThYmBqN4fjoHC&#10;VExXZuJExX4MF6WhJTMcJXE+iPe2g5m+FgErwRz/u5glgRyv8fi9H7yMnIPxBGkrzhG8c8ONODPb&#10;SfadJqOdU5Fpsn1zc31YFTeQXN6WisO4SJaV9ivTfHwfv9uJgQZItUnxvOdXh3Du5CDB24OVE72U&#10;0D2b5XwnOnF+naw+O6hCMqUI/Hh3laoSenJhkgw8izs3zuHh3St4/PAmfvbVQ+W7TwzSF8/14sOH&#10;53Dt/KxKM5StpCtnZ3F5Y0bl+96/MocbBPuFZU4Yc11YIlMujTSpBbYFHmVle53gvUTpfvvSjFrc&#10;klI7UjtcFqEqirMJ2hgcIQN3NpfyXJuxTEUie7tj3dUEZ4fa7xVvL5PPI05wN3ge0rR9abpf9W46&#10;xUnwpcMFITheGYXGrhS09+9HU3cqKpsTkF8RQRAHIz0/ABEpnvAJd1Qe1MbdHNYcsgLt6G8FtxCp&#10;w2wP/3gnhNGvBiY5wzPSHhbu0q1QAjk2hyHBZ+dlSfZ1QGymOzKL/VFQH4wSAriwMRCHCd60Ag9E&#10;HHCCX7w9XEOsFNjt+RzxvbYe5pTPxtAi++7V04SGgSZ0zLRham9If27Kx5pwEPBuxjw3Y4LXhozs&#10;gsTDbkjiiDvkhIh0sslBeyRIOOVhMnaWA0EsCQ0i+ymz7XWgT3+sSza2dNNBcro7ZVAWnl5sxC8e&#10;UYLe78GD03Xoq01Da1E8Tg0W4r21Znx6sQMfnGnGtVkCuJcAbi1WYZRS2H2kqwotNfk4npOM7NQo&#10;pNP/BnrQn5sbwlRfG9r0hPrasoi1ufosyQxaWhqUzlQBu3ZjJ+W0xEL7ONvhUGwwEgO9EOVNheJu&#10;hyAXSwLPkuxpg0AHC4S5WSMp0AWlKYGYKE3B9b5iPJmqw+fL7fhqtQtfnOzE0+l6XOs9hpXaDLQd&#10;CsWRCDccCHJAeoA9MoIcCWg3sms0JjjpzDWKHz6AsrRQ5NK7pwc4IyPYDdnhXiiJ90fn4RiMFqeh&#10;/1gS2rIjUJ0WhIxQKjYzvefxzz/cZF5Z0CJ4v//qK/i3732fkjFUAeryyWFK1SHVPuYpAfz+7SWy&#10;ViNOkCm7avNV7HJqQggay7JVOdlGWhGpCy3pmdI4TlrVyOrz1fVxlTQwP9ZGb8hJYbwTs5Sb68ub&#10;C1in5kcUq00ONCr2lXDLjZNTuHB6CTcur+HOtbO4d/OS6scrC2USS73AIUkW0mL0HD3oGQJawj9v&#10;XFjihDGuyv5IiOf9K7O4SnbcrFLZhLPzXVjkpCI+e2lcMqn4mGuLVBz9+PC9C6rjvkwsR3PTsD8l&#10;Gjn0v6LWVue6cZqef5rPlY6T50/2Y5Ys3t9epYr/P7g8qWKxhcVPLw+rxTHx+y8dKQ1BeUsM2oZS&#10;0dqfioauZJQ1xRHAYThKiZtbFookYWKJ0vKzgVR9lJrLtgIsglhqRDsF2sA7ykllNPnEUFrTt1oT&#10;dAY2xiokU/KFJdhDFqL8ohzVdlCGNCSrDERejSQj+CPtKC/Mg3yNeMrfSMp0SnKPEFvKYwf4ckLw&#10;CLWhFzcjuHSxW1cDu3T2QtNwH32wDozpbzclMsFnrg1LFwP4xVghIYey76gbDhZ5IqPISwV2pPDv&#10;/YWuyCj2QGqBGycMsnMo5ayXIaW0Howd6K0t98HKVRd5R4JwarIQn15rxe+eDeEX7/Xh4Zl69NXv&#10;R3NxAjZGjuPZRis+v0RmO9OEa9Pl9MDS1KyIAK7CeF8tJ4AatNUepYROpAcOQUKYFzzsOQkac1LT&#10;2af2dQXAWvv2QJd/C4CFfWXhas/u3dhF8G6nlI7wdUU+/ef+UAKJErwwOQSVGVGoyIjE8aQg5EZ6&#10;IyPEFVnhHihN9EMf2XW9PgsPKKc/W2pTcvqjuWa8N16Dy135mChKRMOBIBREuRPErjgW7YGy5EC0&#10;5sZjqi4XvcVZaOA5l6RQGpN5k/0dEelihWA7M8R62OJgkCuK4v3QdDAM3fmx6DgcjeYMXjOxXnCz&#10;NsBbb7+lQCvM+4NXX1N7w9u2vIP/9799D97uDpghQ944PY73Lp3Ag4sT+OjeEuXyJFVLicrb9XG1&#10;xhHagmO5KfR+Us2yH601R9FcnccJ8ZgqElhbmqGaqEtBePGZV89Oq+J0U5LxtDhG6bzAi32KF/oY&#10;QdmChckezFCOLp3oVPvEt6+u4sbFVTy4dQ7PHl5RMcqSMCFF8sR3C4PePD+l4povS6P1S4u4fJoA&#10;mh/EeTLs1dObHTUuCwvPSMtSiQobUMUc5kckCKRzsxYWz+30TB++/eQOvv3stgolzclIRHJCGJLj&#10;+f3RZi1Pd+PqxSXMT/XQGtSRsXnkZxzurcMaJw8pMnDv8gkqAJ4PAXyVTLw+TwAfqwtHWRsZuD8J&#10;jb2JBC9pnaDNLQ1GQXU48ivDkJ7rRwC7EEBkQXtjtX3kFCCelx7V3xq2BLI9ZbULJbVzkPxtARMn&#10;E7WlZGRnClNHc1iQLWRF2yPEjhLaBXGZXvTBXmRID8SQkYMSHSibreASZAHnQHO1RRQU74ywZDeE&#10;JbnAP1YCSyw5gRiRzXUpq2Vl2YBHWaDShb4lfbGZllqosvGgz44yR/RBR6QXuONQyfPQSg7x2PsL&#10;CeLjLkjKp2ogA3tGihc25aRDVnTSg465JkztdFByjP53vgxf32zHn94ngO934d5aDbpr0tFQGIeN&#10;4UI8XW/BZ2TgDzcacHmyFNMdBSpMsrulDKP0MKNkYQHw0cx4pEb7I8zHUXlMK0N6eYJWAGxAABvo&#10;7oOJ1BSjH34hoffs2UUgvE0pvR3xgR44HONHGeuDygPRGCzJwKnuMpwfrsVkTR76jx9EbTrBHOuN&#10;UkrZ9swwLFUeIIAryMAdKkLrc4JYALzekIUuevjKZD/kEbxHoz1RkRKMxpwEZEX6wtXSEHt3bsc7&#10;ZNFtfP/tlPC7t2+FLlWCFeWxj7UxIl1tkRPmiXJOFp30wN15MWjNikRpkh98HU3xjlrIogd+/Ud4&#10;5803EWBtilHaDmdTHdVMbXmyQyUyPKPP/fzhimLiguwkJMf4I5/AXRyTVecyNFRk4+m9dUjO8Aq9&#10;rzBwC79P8cF1pdl8nTZe7H24uDaqFpsmB1swMdSCk3Mj2FiZotcdIvgnyWatmB5tx2hfDebJjGcp&#10;Py9wUpBOELLFI6GcZyXii0woaYQSAin1qaXBmpT6XaM8v0TQnFkZ4ximJxX1MKJeZ2OqnQzcDCkr&#10;fHVjSOUin+QksUSVId73AgF3dmlIhWt+/uyq6uQvq88pSRE4mBqjkl1W6GcvnVvC7GQfJX4rbl6Q&#10;yp2DPP9+tfIur31GMptOjioAy7aYFLR/qag5BsebI1DUHIVjdRFIPeyLqBRXHr2RXURfWhzM237w&#10;CnWEqYMpzJzIvj6WavHKLdRegViK3BnTpxo7mMCEXlVKzcqWkZ5sK9nyfoLYRFiYPsvGzQIOBLhn&#10;mC3Zlr453oHsbU85bsHXkW0eI4LJAv5xjmoVOmq/hxqhPCePUGv6WDMyuQCcj4m15uvwNT1NYO5i&#10;SFVgrBatfKMtEZ5mh+gMe5XQkJpP5s1zQ+pRMkmeO+JznBFH+Rx10A4hyVQP0RacOMxg6833Jwsb&#10;2u+DpZM+qiiTby5W4me32vHnJ334+U16s8ViNJckoDo/GutDhXiy1oRPLrTi2Votzo8dx0TrEbRW&#10;56Ot/jgG2ivQT7/WVHkER/ZHIyHUk96V35+JLiwMdbF311YFXn1tDZjyb3NTQ/pgqbu8Cxr0xrIC&#10;LTHEskfsZWeBKDc77KeEzQhxQ7KfIw4QQEcS+PsQ3EWJEajLiCeIOSHH+aIuJQhTRcm4P1yOb8/0&#10;49eXRtTq9LMTdVityUA72bIkzgu54S6KSQXAEZTgenzvd8mUkscrSfpvvUUAb5NQzm144823sJee&#10;3FxHE0H8TQ+T8cs4WXRkRWH4WAIlNRVBagDCPayxbdtmlY5Xfvg6bPX2ISfQEV1p/jga4gxtTlIS&#10;EfXk+jw+uDVPNq6Bm5Ml/t///m/wcrfF7fVBVQGyu6FAtQz97P3rlL4igWtRW5KD0vz9GOysUiv8&#10;smcsSSEnBusI3mbVOG1mrAOrCwQ0ZfL8VD8WKavHB+rJbM30zXVqNfcUwXWGclfinCX5QHoxS0jl&#10;BoEqJXpENkuzuUVK6Stk0eWpLpw9NaFajUr1zLuXZ3Dr7BTOkh03OImsTTbj4mI3X2uzoIAU3pO4&#10;6wsrQ6rsj0wUHz8+j8e3T2GguwZHDqeqEjlZB5PUXrTUBNtYncXy7LCqI33zEj32xQUCe5Cfkapg&#10;rhMrk11YXxDwUkpTbcji3kuHK+l1y0NxkJJW9l3Fo7oEWCEk0Rnxmd6Iy/DmbXf6UCsYURKrwune&#10;lM5kXgGvyGhzSmpD+lMJ5JD6WJJKqNIJTcgyFrICLI29JbGfkpqvYeFsokDsEkgPHWwFJ39LsilB&#10;7iBBF6b01WTfRCdEHvAgCD0Rnu4Kv1gHgtMSbmTogBgbRKQ60NM6IThpM4XQLdQSQbwdk+lEwJJh&#10;j3kg+Xk2UkyGE1/HiYB1VgtkEokVkmKNwAQr+BDsbqFkYH8Cy5t+2scAdn4GcA00RUN5Iu6u1OKX&#10;tzvwl/e68dOr1bhyIhdVeeEooedbI4AfnWrAR+eb8HS1BudGjmG8hT6tIhfNlHvSKb6j7hgqCg4g&#10;Mz4E0QEucDTXhwOHAYGquWs7TA20YairCRtzKhZKaNkLFhBLvSkB0BuUopoEswX9sou5MSzp/7V3&#10;74D2nj30z3tVYv/O7TugsXMnnPjdH6K8rqJnrSIgR48m4O5QKX51YRB/vjmF310aVavQF9vy0H0o&#10;AsWUu4cFwAThkQgvWPB9ZXHNxc4KW955WyUnSIkcCSIx0NHA1rffxO6t78KE7xvB3/FYqBs6MiNw&#10;ojgZi1UZGC5MRBP/3k95vZfnqKpxvPEmnI11EWFrAC/tPUikgtPjZzyzJIXsh5CWEEif/y6+94Mf&#10;YB/fX/zv9ZU+FQwjseIzIw348PEVlXI3QDD3tUpxu1pVKF9igiVoYpGMJZ5aak9LIcGFqV4sz9An&#10;ztLPjveovdvpQYJqnP6U3nGqv4bgEpYUqdtCGXwCD68u4g5ZeH26k8xMAPP8Lq+O4CTBLhlSUsNa&#10;2Fe2q84S6Pf4+Af0xxcJ9vMzHZDaZrcpqUVCS7bUCmX/mdku/k32lX3ljQl8+f5lPL27jpG+RlWh&#10;JSszQa1GS/GCk2Ta0+sLmKdikK2qu9dO4sL6CcxPdGGZAD63MsDz7eUEMoTTC0O0G3OcGHrxUlKO&#10;L2IpZ0OTXeEVYg9rN3pcF9l+sYYvfa1PpMRD2/M+ymIyrCkZ2NLNHFYeZEx6UtnzlfKyOhb6KtZ5&#10;E7xSqfJ5uxXeJyGWspBlYGUEG1czuBKwnmRTkckSxijAtHLnazkbbzYjCyPAkl0UeCMOupOlnVSn&#10;QXsfU3gQrCHJkjLopraNghJtyeBWCrwJh12V382t8qO/plw+xsdkkuXjrNVjPCNlkLUjKNVDTNRW&#10;krCuva+JktAuwcbwijaFT5wZJy1bdDam4z4B+qs7nQrA31yqxoWxbBRlBKDgYLCKvnp4sh4fnWvE&#10;k5NVODtSsAlgkXkEbk9LsVqAOZwShtQIb4R6OaiYYRtJ7tizHToae2DB78fSxADG+joKwPp6Wgq8&#10;khgg7Ct1pYTNtMmMuioaa4sCrZGh1Mt6F2+SFdUg0Hfv2AYbsl1BjC+aMyMxfCRebRf99tIw/ufR&#10;Cv7++BR+fW4AD4fKcbImG437Q1ES74uq1ED48/cz3bMDfo6WiA3wUaVjLQz11GKbFz17qAsnPPpf&#10;VyMdxDnboiYxCCN58bjSfhQPhktwo7cQS7WZ6OF7HovzhyktgWx/ie91MdZBqB2/Z37mSBsDaOzY&#10;iqhQb7jT5+7mJObp7oTsQ0moKMoio7Xj4oIsBNWjr/k4mbcRHz+5iLMrg6jnd9lcla/88Hg/QTzY&#10;oBZ4NsiCInGFgaeU1+Xfi+OYm+jBqflRtbglxeHnJfKqrx69TQU4vyLx1fTClLP3ryzj8c3VTeYl&#10;eGW7RraCZEtJ/PXdC7OUr4OKGVXHxdO875IUsJvDTcpsWTG/Tx9/gwC+cLKfzxtRcdEb6vXplxf7&#10;VTWOX35xHx88PIcJnmNDZQGO0DL0t5XzXPqwtjyKyxdPYmqkkzJ5HB9Jyd1LS1jlJCTWYY2SXt7/&#10;LOXztTNTuMLJRfLJXwqKdoZvOP0lWdeeILIlE9pQElt7WKqoKSuC1YKAlgAMS8pfMx6lpYrIZC0z&#10;XoiyKmyopQCryZlWm/epWtEE725eTHsMtHg//SlZR5jXPdha+VmJWQ5Llnhl8b429McWKqrKxlPa&#10;otiQWZ0pg10RSCXgGW4HBz9zNbwirAlWe0TsdyKL2sMr0lJNArJVlJLngexyXxyp8aOq8FYLVmFp&#10;tgQ/mctdn+xKoAbzdQL4N6Wyuas+fS8lO//vFWWGwBQrRGWTxQ870J+7YaAzE482mvCbez346+Ne&#10;fHO5HudGD+PYAT8coRxc7M7HvYUafHi6Hu8tV+DsMAHcmqcWWyT0TfaBG0qycCDaD4kh7vByMFcA&#10;NuX3InulAlozfk92ZsawNjFUUVlSa1mYSzociASVHFuNndtgqk1/TybeQW8pDBYa4AktLU2oEq4/&#10;eh3bCGwrMrDh3u0IdzLHWMlBrFRl4clYNf5weQL49Arw5TX8+co4vpiThP4arNQeQlN6KOrSg1EQ&#10;5YOSRMrqxBDUZ8aht+gQBoozME4P2n04Fg0Eu7B6Y1o4JvKS8Wiogq/TiJ8tt+EXax346EQNzpPZ&#10;J0rSUZ8RCTcrKrI9O2FnpIUQW2NkUPJ7G2gi1tGMn0EitV6Bg505ZiY68ezRBVXFUWo+X1zsVN0t&#10;Jul/2zkJjvfwO6fXlO2jo5mJajHwHAE20FaCzvoCrBO4IlGlQ6EUChAPvDjVp6KvTs1R+k4PYVwq&#10;g/L3mBtrx7jEp7cXEfCUzwSA9FOS/sRScE6CQi6ujxOEwypp4sqaMN20SiW8tj5GGd1JELXh5jm5&#10;b0n1d3rv2jzunpvA1VUy8VKv2q+9Q/8qVTykGqUUGjjNc7x3aVmV03l4axX1kplGu1OQk6x88kU+&#10;98QIJ5dxvv5UN66cmcPl09M8915M9Dbyu6hTLVVnhlvVvvSl1VGlIqRk8Uue/rbw9LOFu68V3P3J&#10;UMH0tvS3sk0kTGtMyWNEeawahnlIZQ7KZTKuJCXsoHfbzotoh5YGNIy0KZNlEcgYJo6Gzzs2CAuT&#10;UfT3QctEmwDejJoKI7vKVpKM6P2uBKoLPa9EdpFl6XGFbT0jbChvCdAI+mwytmwpCciFPYOTHQhw&#10;e7VXLOxp521CpWCNxBxXZJZ4c3iqxauYQ7IyLttdJmR3XbVI5SzBHUGbctmBUtk93AR+8WTcdAtE&#10;ZtmoKhzx+S5IP+pNv3QYT8+34nfvDeAvz0bw9bUWnJsoQMEBf+QkeWKy5RAuT5bg8WoV7i2WEcDH&#10;MNZ6VCWRdzWXqH3giqPpSCP7Rvk4wt5MH7ZkXAOtvdDS2Kn2ge3NyUwWVDH0wtJcWypXqPYk77yF&#10;H/34R6rShfhSVz4vzMEKkS42OECZnMlJIcrPDX6u9ghyc0CYhxPC3WyR4u+GgtgATJdl4uFoHb5e&#10;6sDfbs4Bn13HP3/xDH+7u4CfLbbiJ0utBHcVFsv3ozc7Bj2HKX/3R6ImOQR1ycFooIdufD5aD4Rh&#10;rDANp1uoOIar8OmJJnwz14bfrHfhD/TVvz/Ti58sNOLuYCmWyOx9BUmI9rKDNX/3YHsTJLlb4XCQ&#10;E9I9bRBma4LXf/gaZf9WJXE/fypJBBfIdJMqVvnySjeZqxkz/RUqAKansRjDPdU4npuCisKDKg1Q&#10;cmHryrLQVptPnzqKM2ROWZGdm+igN66l7OylzD2hFrLEA5+gj5Xc4fWlEcwONmFmsBqz9L4Tvfz8&#10;41IIr1dt80hQyJXT9LULfXh686SqrCES+NR0m4p3PkcVcJLyVtqfXlqfVN33JZ/42qkhXKBnlsdK&#10;c7pb5yfpWakiqB7Eu0qc9KXVSfzm6/c4+YziSEYicg7EY7iriucue7oNPGfKaEp96R11jhPKHOV+&#10;f1ul2kbaoHyfouI4Rfl89+pJzA1Jp48KDBLYL3n5kREpnUMjnBAW44ygGCf4RznCPcSOjGgGI86e&#10;hvQ7ZmRP2ds1caGHsdaHBhl3+z4NbNPUwE6CWNtMF6aOwmxS5dGMIJZ0Qj1okJUFxHsN9sHEXryl&#10;JeWpk8omij/kicTszdXomAw3hCQ5wpPs6+hnoeKbXYOs1WTiyMnFlnJd9nkl48g/zo7gpvQmGC3d&#10;DZS0Doy352s6ITHXFUlHXBGf7UKGtiWzmlMay6RAaR5qRcYWBWAH/3hOEHGm8E00RfABC4QfskL0&#10;YVtE5diqDoZS5WOqLw/vX2jDH56M4K/vj+PrG504f6KYDOyPQ3Eu6K9KwdrAUdyZLcXt2RKcHi7E&#10;SEsBAXxMXWjdDYU4nBqGlAhPlTNrS+lsSYthoLUHVkZ6cLbid0oQa+3diV0Sh/2cdVVjMMpn2YKR&#10;FiZ2/K5r0iMww4t29NgBnGw8htXmQszXHcVcTT695wG0ZsSgKimYjBqF4fw03Byswtcnu/C7s4P4&#10;+5154Isb+Pufv8D/eXYGv55vwTczTfiaTPzptFTpqMXt0QZsUGau1BRgqfooFjmkvvRpMt1NXmCP&#10;KVW/oi/89Rr99LlR/Oe5EfyFcvyv5/rxx9Pd+MVyK56S7Tca8zB8LBXZkT6w0deCGxk4itfFAYK3&#10;KMoDXua6+Pd//x7cHW0w1l2DU/R/712d3fSNlM1nF9roGelNh2vQye9viZ51ie/d23ocVcUHMcKL&#10;VoL5pR1of2uRyh9enemmpx7mRd9GsNdCuj/INtLMeC+W6IXnyfJT/AwCkBNksqH2Yox1lWOkc7NY&#10;vHQPXJzswAkCQxbETlH6fk5VcPv8NE7R856ebce5ecphWf2lvJXyOdfPL6iaWE+vz+M8Pe5VStob&#10;9LnXydTyeU5T8m5M0wMLM3NCeHxjDX/42TOCsR9jPTWoKjyk4qXX6WMXJrtx7dwMLovXplSXz9fT&#10;WoG2+iKM9TdwchKF0YL7fI1rfN9Rfm8C7OHeBrzkH8hZMdIZ0XHuiEv0QHi8C4JjyIgRznCSOGc7&#10;E5jYGsGMP4I5GdTATnr/Uh7ramKrxl68u3cPgbyHsllHrUBbulJyk7klJlrPho8l60gaochpHTMd&#10;WLubqD1dWSSTRPzUI35kO3+k5Poghn7XL8YWLgEWHJZwpQ934XDmJCMAtvUwUeGRrsHiV80ofSn3&#10;vYwUY/vzeZLEEJ/tjOQjbvTILghPl8IDluqxnhGWCKTMDpWEh4POZGceD9kg4pAlwjOtEHrQkoP+&#10;msM3wQLJGR6crfPx4eV2/OHpGP7ywRh+cqODAC5C1WFKzjQ3dBbHYrErG9cnj+HGdBE2hgox2JiP&#10;pirK6NoCJZ8PJQQiPtgN7ja0B5zMLAy1CV6qAQJYFrIEvHvoA0U6S5ywMO9mf90f48eUz7voc49G&#10;+OAZAffBiWbcHajFRlM+ZksOYCg3Dp0Z4WhOE2kbgpaDUejPI3gpN39zZQJ/uMiJ5+oY/nFvHv/4&#10;4jr+8Z9f4e9fXMXvl9vx5XgNvp1rwq9PdeG3ZNC/3J7DbykJ36fHu9dbg0cjzXjGC/knvKh+fXEB&#10;f7yyhP+6dRJ/v38KuLeMf944gf/h6//tTB/+dKobv1xqw5ORCpxuPIKhghSqgEDYkoFtdfbAz0wb&#10;qa4WqEz0I6g18W//8QM48PtoKs/alJxnx7EyLk3hGrA6WY8zsy2YJgOPSfnY0UasEQBS5bOILDxB&#10;BpWm2FX8bofaCOCNYeVlxeeKpOxpKcf4YBsmhtqxcGIAM2M99JWyfVSrcofnCYThznIlqaVa5WBH&#10;GU7O9BE4A1RcNWTqWsXWV9Yn1MKYlP69QY8re73rBNaFk6O4uDGDmxdO4v27p3D79IgK5HhAmX1P&#10;qm7cWMJPnkq3RTIp2VVaxl4ksz+7vYFvPrmF5bFWta/cVV9Iqd+Jaf4te9IfcsKQhmhz45KIMUD7&#10;Vq1KAY3xfMQmyGq7TBzSKH2gvYb/r8fkQBNeCgimn4xyQUwsAZzgjvA4+s4oZ/iFkw0D7GHvSilN&#10;GWTpYApzyml9S30y6j5K5z0E8G4OAfBeymRNFWRhbCeF3mVhyxi6lNTa9L4a9MACYA16ZUOytwPl&#10;sF+UJN+7/QvAkqyvABxtp7aYfCMd4BMhSRN2qniARGJZOBvCxsOA0teEstiUntZIeVhHf3MqBtlW&#10;suVrSEw05WSKxEfbqYAOKSPrFSkLXQ6Iy/ZAcr4HUo+5Iu24I5KP2SGBsjki04Ye2AJBKZwMEi1w&#10;IMeHs14hPrragT+Sff9MAH95jexACd10LBh1ub7oKY+hD87C9akC3DxxHOuDBeiry0VNcRbqSnNU&#10;4P2h+CCEeTnA0dyQ7KsNU17UxrQcZvS/2vSye8m8e3bvVEwrrCuF3KXj32YRuDdhyslxvf4Ifr7e&#10;i5+tD+JLerOnM524wwvxMi+0s22lOEvmvEC/fYOz9afLg/jjjQX8z71F/O3aFP77xhT++XAR//yK&#10;AP7b1/jHLx6SOfvwNZn3p/NN+O16D/50fgj/5+4i/kEp+z+UtH8hs/yZXu2vd9bxf55ewd8/vkUJ&#10;fgf4nMdPruCf750E+Np/3xjEX8jyf1zqxLdT9Xg0QBVCAPceSUAeJb6rmR4ceK14m+oiw9sWdWlB&#10;0KX3/94PXoE572uuzMTadAtWCd6h1gKcW6CMJIBvbFAOD1VjSjKQCNz5iVYCs0itLcgKrdSLEpUj&#10;PYIvrEq5ne5NAPfWk5lqMdLbTCZuwsrcMJbnRwjmVoK3WYFqYaJNeWep4DFM8MrW1Gmy940L85jh&#10;pHViQPafK1Xkl/jOpdEmJY/P8z2kPcpZPvbixiwubcyrhIwHUkfrIj3vmXF64Ul8fHcVXz4+w4lp&#10;BJeWKcml5xNZ9ZuPbuHbT26oBA5RHfK+8llE7l89t8D3X8TKtKyad3PS6lLbYRJWOc1JZ47nJbnG&#10;t87PY4Vyf7Czjp+V5zrULBLaDkGhzoiMJvvGuME/zAl+HF4hDirzyNnTGnYuFrBztiCITaBPCSRR&#10;UFs191A+b4J3Bz3dTtn6ICvvUUDVVqDVNJEqHJvx0Lt4vwK5uQ5sPU3gH00GTJcaVj5IPOyLuEMe&#10;CE50gHeELXzCHRAY64KgeFdVJcQthJ6c8tnCeTNww9xFn5JeD2ZOepTt+rBwMYINmd3Gw4iS2wwB&#10;lNeBsbKKbgknKTHra0wWNldRXrHZbkimP5aG3uklzkgpdODfjqqYXUy2HVmZTH7QBvklQTg1V4xP&#10;b3bjTx+ewB/en8CnV1pxeiQXLYX+ZN9gTDYmY2PwMCX0cUroYqxTTndWZaOcMleC7suOpCIrIRi+&#10;Tpaw5vdgRvAaEpDG2gQwZbEGmXfXjq2Uz9tV5NI7W7aoEEph3tcppX/8o9cR5WSFb5a78deLk/jz&#10;hRP405U5/P7KPBl2Ad9Sdn25NoGfn5vDL/jj/vHmKv7n0Tr++WQNfycg//vmNP5xdxZ4ugr85Bb+&#10;8YdP8D/f3scfz/bgp4tN+OlSM34lFTfInn+kLP77Yz7382v0yk+AXz8DfvoI+PoBwc/xxV388+PL&#10;+MfDNfzz+hz+eXYM/73chz9SWv6CnvjT4Urc6SrEanUWOrJjcSjcEwH2pvCnevMhWI+GuaAyJRCa&#10;27fh+y+/ChNO5p01Oard52x/JTprc5WEXhih55tpwVhHsQp7PDHUgHEy8QInLKmdPD3aqvotSzz0&#10;xnwPLlHSSzDHSbLj2ZUxXvTdBD2f39+MU0tjWF0c52u00F838P9DnJTbVL8l2aKSveUZSToYa6Ek&#10;niEDDmHlRLdaIJoZ2vTIc5xErp4cUZ0kVSuc87O4vD5NBl7Gp++dUz2Cb5+ZoEzuJVOP4tHVeXz6&#10;cAPSmeHO2UnK6E5OAIP4xRf38cXT86o1quQMSxE/iYm+c/UUHt5axypvz411YvFEH04tDGF1rg9L&#10;9M4SDCReeJFglsqWkqI4wElqtFvK67TgJUdXS7h72cA30BFeAQ5w8d5MGXTzt4OjlxUc3S3gxMc4&#10;uVnBxtkchhZ62EX2ffc588oC1i4djefhjTI01RDG3au87+Yi1i7JSOL/tUz2KRktGUmymBV90AOR&#10;+z0RlOBMeUzv60s2DaY/jXREAKW8bzQnEvpiJ7KsDSW0ib0EiGjRc2tCy3SfyuvVNN4LTSMNlYSg&#10;ZbIXVgS4o7fsKetC34be21FHgdg/zgbRmZtgTT7miKQCew4HJB2V2068z1ndjsu1R0ltOM4sV+CL&#10;uwP440cn8NvH4/jwYgtW+jLRlE/2LQvFYud+XJk8iveWSnF3vpQAPoaWikMoPZqOMo6S3GSk0ws6&#10;U4WY84I14sRnxO/Lgj5Yh+wr2z47ObZv26oirqSUjvTdVV3+ZA/49R+hMSUCf7s4TslKH3t3BXhI&#10;kPEC+a9by/jb/Q38zwdkxM9uAJ9yfHQZ+PAc/vmYILu9jL/fnidbkn2fncI/v7mDv//xY0roK/jd&#10;eie+XmjCz0624Jdrnfjlagf+cn4c/7i/gn98fBH//Ol9/PPn7+Hvv3hMxn5MAPPvTwhsMss/+b7/&#10;vDiF/0Nv99fFbvxutg0/Ga3B467jOF+Xg5midDRnRiHF3xHBjqYItDVBlL0ZGin1D4e5QWv3Dnzv&#10;5VdgwuuioTQLbdWHVcPt8c4SrNMirHFM9xJcg7Vq/1OSQQZaStBRV6A87tI0JTEv4j5JJSQrnuE5&#10;rJ7oJCB6lQSVveAhyk+Jujo5TwaeG1VZS7MDVCtLgxjrrCRzVxPAFSpaShIGBjrKcZ7S+NL6FCcF&#10;2W+ldOb9Mtb4mNtneP80ffJIA6TTwi2y9YMbp/DRgzN4TwI6Tk9QJg9SSg/h4eU5fPzeaTy+uYT7&#10;F2dwlud4aWmI8vmmul+2lS6eGlHRXFfPzuPrT+7i/OqEig6b4+S0JFtGtAwXKb0lWaG99hjys1Lo&#10;m2vx3vVFyvt6greBf1MhDNADG1sYwpxy187FHE4e1nDgsCNoZb/W0tEEFnbGsHE0h72TBawdzGBA&#10;WbSTLCLyWQC8U3uTdffqE6zPhzDxJqgljZBDb3PIqrWGoSYsXYwVSIPinRCa5AYfymlZaZbwSBN7&#10;ymR3Mzj7W9HrWsOdftkthBOJn6QFGqswSk2Cdq/eHuzW3sVz2IFtamynrN/J99jF89kNDf3dnDh4&#10;NNpLOa8DK0pvj3BzhKTZqIqTERl8/1QLhO63RnTWZqmd2BzaCUrpKP6/rC4cZ0+WUzn247fvT+IX&#10;D4bx6HQTpppTUJHlhfbiMCz3ZOL2fDGerFbi/mI5Tg0UorkiC6X0oWX5qSjKSkSEpwNsqEDM9DRg&#10;yu9AtpBM+R0J++7ZJfJ5h+ottIW+dyv9rnS9Fy/84zffwra338Rs0QH89cwQWY9MSu8JYdgHHO+f&#10;J6tS1n5DcH17b/P2J1fxj8enCVoC+CG96qNVgvck/vmU46tr+MdfP8ffv76Gv10dxq/XOvCzlWb8&#10;cr0dvyMj/+3aJNl1Ff94nxMAZfI/Pr3K59zGP768jX9ychD2/ecTAlgmkSv0v5Tzf1ok+E804uN+&#10;yveGI1gtO4ghyufatFDEezvAw1QfkXZmKIn3w/FIN+SGOUN7zw68/Opr0KT3Lz+agh4+b52TwMJI&#10;HVYnGrEwWIOJzmIFSml4Nk6b0FieSyBXqnDD1fl+TFE6dtYfV5k/p+cFwLIAVU82bYV0QBzoqEFv&#10;KwE6N4T5yX70N5PN+2txeW1c9Qfu5mQg9y3T7wuzN1fl0Uf3UmJLJ4UhlXt8hmx8nswrYJ8dkj5J&#10;DSr4Q1ag71xZwqNba5TQJ3F9XaRyP6UywXtxGs9uSg6z1PWaVbHe0iJGqmZKJY4vnp0jgDmpUC1c&#10;4ut8+eENPJB0RbKrLKRJ7LRMRJJZJXXALpwaRVv9MexPiqBXbsOty/NYoC8XqT/JSUnk9UtavLj0&#10;pNQNQWxDqWzvbgVrymUT/q1PsOpSBptYG8HcxggmlobQke0jAle8r0joTQYWEEsfJMpCDgGuSOqd&#10;lNa7yMyyCi0SWvKCNYx5ATsaUupak2GdVLCIE8FqxvuEnffo71VHiW02tTcgW0t2kSkcfAhgSmVd&#10;c5kgdvEcCFYNAldjO7YKgLV2qKT8XfyfjB0EswBbkvd1+BxTZ104BBrCN57+O8EcHpGctHz1Ye2l&#10;C89IE4SkWCEk1RpeMab0y2Y4XhrCH7EMH13vwS/eG8NXN/pxc6mKvjcOhxOcUJsfiqWebNxfKsf7&#10;azV4sFSJk/0FqC89hOM5SSjKTlDRV57W9OrGerDi9yYLWNb8PvWpYATAshe8myB+m0CVYA0B8ttv&#10;v6MqWkg6ng4fc7m5gAAeBihbcZfsd2+FTLihVpX/+Q1lLYErQPvnF5TIAuAPzxPcZ4D3+ZhnBPAT&#10;Pv5DgvobAvi/f4K//4yPuzeB/7o2gm+XGvHpRBm+mq7GH8504X9uzxLsG/TCZzgREKxPzm6yrkwI&#10;MnHI8Q4Z/TIZeH0Yf5jvwE8pex91HMe5qkOYLkhBf04cypKCEOpsBdt9u1Ea64vaFD8URbihOjUA&#10;O9Ue8A+pOragMDtORVzduTBBuVpO5i2nH27EFO+TBSbZOpEaUHnS6KuhRIUxSuNsYdj8g3GU2t14&#10;SDBJ76FRyl2p/tnVUoGOxnKCPh9rS6M4MUpvTBaf7K7EEsEk4Zny2j31hSpfV/aXpQDh6okenF8e&#10;UccTBMcZ3l6h5xWgSIfD8a4ygouSfeOEAvDjW6u4TYl8eraT3neKLDxGph6nhF5QCQ73Ls2QrQnW&#10;8SZcXZ/Azz6/gff53ckWleznPrl7Gh88OKeCNEQqr1JWSxG8m/Ja50+omlqXyeydTUUoyEnDOicW&#10;YW0p0yMyWtIoBcgvGVjoq4UlUwcj2HpQwvpYq0AOIxtDaJtIe5R90ObFp2eiB22JsiLjCvtu2bNL&#10;HTd9sMZzJtZWQN6lQ7ASwDt4oQoDy6KXhpEWJa8u9Kx5MbuZkoGlsocdXANtVYqinoUuwavB58jC&#10;mJS6ESYl+Mz2QappmDtLTyUdaJFR9+qSXcm0uwnYPTzuVMy7k7J9D2W0FKYj+/P2Lj5OhkhsY8po&#10;RwLYK8YMntGmsPc3oLzWhLGDFpyCDeATJy1GLeEaIqGihsg/EoTTM6V4eqmT5DaEZ2fbcWasAA1H&#10;wxETYInjmUFY7D2CBytV+HCjDu8tV2Op9zjZNxWH0yJwKCEIET6U/5YmcCATmfM7MOdEJiCWAIdd&#10;299VC1hbt76Nd7duUVJa9nwVgCmnJQXPUksTd7rL8Z9nR4AbC2RVMuR7ZNbPKJu/IEN+egn//Ijj&#10;Q8peGR+cI2gJ3Cer+Pv9efz9zgxZdYkSW2TxTfz9rx/hH99eJ4NP4U/nevCr1XZ8OVmN9weP46Ph&#10;EvyGUvq/r4+r5+HeIv5+kxL8Fp9/cwH/oIT/xzW+3tVJ/OfpQfyO3vfb0Tp82F2Ga3X0r8XpGCIg&#10;Zc+4MM6P3tcUkQ6mqE/1R9vBEAI7EkWx3vT1m+mFb9Mm5B+MobStJhNKInw11qea1ZjprUBXXT5q&#10;i7NQUZiBuvLDGO4mC87QNxK0PU0l6GutxI1z07hyehLzE82KqYe66sjANWirK0FXY5li4KlBqqbe&#10;arXqLJVAhyi9+1uKKd3zMEemVSvPQ41qe0fk88rkZvuWS5SwS5TQM0P0yWTIYU4CS5TwlymnpVD7&#10;/SvzuHSyX0nkR1fm1Eq6eN6nN1foVafx3rUFXN0YUQC+c2Eanz7awN0LU2p76dTsAD5+dBEXCWyx&#10;BatUESuzHbiyMY5P3jvL5y4q9j0524We5iIMd9biwtoEATyk9sBnRzcnHrEGL9m6Uh4TuE4ErhvB&#10;5BFsB0n7s3SRPr56zwFJT6tNUJJtt5N5t/ACfIfST47v7hXAvQDypieWIbdle2mHSGkCSpOTga4V&#10;2dxBkvqt4BEie80S32wHC2dTFeixR1+CQuiv9+7g62/HFh536ggoNel16Xfpc/cZkqF5FCBrUiJr&#10;6u/BHj5GwL7PRBPa9MWb3liTzyPY+X8BsJG9NhnYCG5h0idJ6mPpcTLZC2tPPXhGmcI/yQoBSTbw&#10;iDCnXDcigEOwMVWO9wjcj6/04PZSHeY6s1G03w++rsbI2x+Epb48PFypxkcb9XiwXIWRpjzkpITj&#10;YJw/ksI8VFaOIycta05eJvS/ZpTQxjKhEbx7dmzFHgJ4+7Z3VOjk9m3vKhktAH7zTWkQ9kPY6Wrh&#10;Xk+F2nP9x405yldKYZGxz30u3lsFZOGJoP77fQLtPoF26wR+v9HN0YO/PyJjywLWx5TbXxG4X1zG&#10;f9+awp/5/18uNqm92/+6NIK/XBjEp2NVeNJXiG9ma/D70z34T973twvD+C/6779dGMN/nh/Bn08P&#10;4A+nevBL2UeerMf73SW4WZ+HUyUHMErmbUsPQ3mCD3LC3el/zZAZ4ICGZH8MHI7CXFEisoKcVF2s&#10;N2SF/c0fo+BQAgFVjKKcBF7oktjfjqVhSuG+KsrrNLJqDS/wdrU9JEUCJYlfLt7+1nJcXJvCOhlL&#10;JPD0YJ1KwRvq5m802YOetholoycHWzkaVVUUKWvUWXeM3rdc1eSWPXrpbCApnzN8zdOLmy1KhflO&#10;yv4t2XSZklkKD4h0F9aTNi4SXikBHjfPTeDyqSEVxCHS+YbUsya4P7q3psD7hFL6shQZ4CQgQSrS&#10;5VCAfWF1VGUSScDIPMG7TKsgrWWkybmU0/344RmVHXV6iV58pkNJafn/2nyfYt85Sulxfh+yvTQ5&#10;QAB7ELSegTbwDbVHQLgjAilpfSMoa/2sYUjZvJeSWMrhCCi3EZQCVAHsu/QwL4C8ObZ/B9Sb7CxD&#10;gZreV8Ap+8BG9pStHmZw4fu6kYUl4svQ1kDl9u7WE9DLa8vrbA65vV2LbMv/aRoSuArAmgrEGpTb&#10;4nU1OEEIePWttGBkp6Nyeg1stKBtrqnAK4A25P023gZwDjJSMdCmTtq8T1PJaIl/lr5JEQftEZxi&#10;g8AEG1RUxHB2rcDjcx348FI3rs1xhq87gJQwR7hxEio6FEbPm4dHZOBPz9biznwpqvOSkB7ti/0c&#10;Ub5OcDTThb2pjgKwMRWJAFiPymIX5eNeMu7unbICvVXVwlISWjww2VcALKVobAjgm20l+N2pfoJ4&#10;HP8QGX1nCf+4s0B2JBvemsP/3JjGf14axZ/PDvBxXfhijJJ+oAR/k+CNb68qGY3H9K0frOF/7pzA&#10;n9a68avFNnw8WoEnvcfw07lG/P4U/fB8M2615eNqYxYeEcgfj5cTzPX4xUIrfrnUiV9I25bZBsrt&#10;OnwyXo2HXUW4Wp+Lk8X7FXjb94ehMsEXhTFeOBjkgjBnAbA96pL8MJgThZXyZBzws6f/fRVvkX3f&#10;JIijgjxwjFZD0gOnyMQj9L6l+ZtdKw6nRxK8rZtNvtrLMUJ5LN0UpsiIC5Nd2FiS2OQWlQ8stccG&#10;OysIYGHTVrSQgdvrishelehtKaMMLeH/alWhhbEuSuy6o2RwaW3Timmyr6z4Ss6trGZLhZB5vu/M&#10;SKPa7tngWOTjFiXFkP707GIfzkngBhn6BllXamI9uHQC9yl7ZStJwPv09go+JJAvLNLPLvTgvavL&#10;+OgB/bLkDhO4qobXZIeSwbIaLbnMv/z8Nr6Sti33NlTB+zWek/SYFtCf4+MF7At8zhwnHfkOZjih&#10;yAT2UmySJ6Li3RAR54rIBDdESaeGODd4BtmpOlT7KJs3JfFmyOQms4oHFqDtUiB7mwzyNv3ai7EJ&#10;6E2Av2Bn2WrSoIw0sKGE9iAz+VlBaktbupkQeHrQ5EUuIN2hzcfT326lv5UhUnqnzm4lizUIYE1K&#10;ZA3d5zJaZ1NGC5C1zQWkumqLycKdktVVqlHqQMeSbGymAV0ejey1VAy0rErvM93D5+yFuZs2XMOM&#10;VWdCWeAKO2CLmCwntLSk4PJKDT4g+358hf53kRdK3X7E8nvxpeSvPRqHMyMFVKtV+OxsDS6MHEXh&#10;gSgVNpkc6gkfByobAtiJFsWSCsJEV0MF+OtoUPaTfcUD7yYTa2lK4v52xcCSwCAAfuONza72hrQp&#10;q2VZ+Ml0C36z3KuY+L8v07+SFf9ydgh/PN2PX5/sxE9nGwmqStxpz8VaSQJudRbg/1BC//PpIv54&#10;vhe/OtWKX623K6/7Qd9xXK7LwEROBFqTfNGc7IehQyE4VZaMsdwoDOWEY7owFheaMnG3+xieDJbi&#10;/ZEKPBumGukrwd2uQlxtzcfp6izMF6ZiOCcGLekhm+CNdEduuBtS/RwR7WaF/AhXemBP9GRHov1A&#10;ICxoj6S8jgD4jTd+BG9XW1QeSyXQClUdqiECMSzYS+UFdxDUY5S+knW0NLVZA0v2PaVoexv9q/Rc&#10;FnncT3CLT+yjT5UyRh1NpWiqKUZxQSa6Wqs5qjDW36JipGWhS0rqCANPkrFnh5v42p2bQRw91SqA&#10;Qypfzo02qqbf0/3VquXoBM9LgjounhpTwRknJ1txbqmfUpqy+QI9McejK7O4Ry//4OqcYt9H1xef&#10;7wH3qu4NP//8Ci5JWxjKZsmskiCOJXr365Td0ovp/btn8MnDc2Tgs7h3eZETxCQeUKY/u3NSve8J&#10;nmtnYxE9fYuacFYmydycUF46mB2I1AO+SEzxRkyiB6IJ4HAC2ivIFtZOpgSMFsG3Cd7vgvgFE79g&#10;4bd37cLbOzmkU53cluNzdpbHCYBF1po5SQyyOZwDreAUsBkiKSVitUzptwlQkb0v/KusKIuEFvCK&#10;txUpLf9TnleTzEyAy5BFLWFglejvpAczFwKZADZx1KVsF/8tr7GbclomAr62zk5+BspzvV3QttwN&#10;Sw8CLUCK3BkjKNkK8Yed0d6RTnlUj89u9uGrW/14tM4LqfswDnPCi6P8by1NxoWJQjxdq8bn5+qw&#10;0JaFHPre1HAvRJJ9Xa2NFHjtTfVgwe/QWE+DLEzlwAlvL8Grye9Fh9+LjkyI27eqBSzxwG+9JdlF&#10;b+JHP/4xdr37DmVpLB4NVuLL6SbK3i78drUXvz3Vqxjx25kmfDpShbstR7BenorxwxHoPRCClYoM&#10;PqcUF+sPoCXFF4O5MbjckouNyv2YzoslaH2Q7GYOfbK/Dpk/xskEhaEOKAyyR1dmGNoOBJE1I7Bc&#10;kYazdZm42JyNi03ZOF+fg1OVmZgpSsVofjy6+diW9GBUUDYfjXBTucWHQpyQ5GOPGDcLdd9+Hxsc&#10;9LeDieY2/OCVl/kZ3+Ik9SZ+/OPXYWdhQFmbT+BUq5Kp0hYlIyUSeZkJKk64u4mMSWCJ7xXwSjbR&#10;mZURVBdnU143QmpudzaWEMyVGOTfHa0VaK4rRn11ESpL8zDQ28z7ajDM4+SAJDnQU6oIrCKsTHcT&#10;1A2UpdIJsBWttfno5f8ExIvjzSpqa7DpOPqbCtFVf1QBX+KlpWmZqk8904XrKltpkgCexScP1lV+&#10;842NMdwja4ofvr4+jPNk2C+fnsM3H18kMCmjL88rebzBieAife5nT87ik0fruHVpXoVSPrm7jqeq&#10;68OKSrD49NE53L60iIrCLORlJKO9vkh5Z6lyKavvL2UeFgD7ICbBHaGRLgiNdkEQZbQLpa2pjSH2&#10;0LO9YN3vDgHwi7HJxN+V0//LygrA9MmyT2woVSR9JF3QGl4RdnAPlaQJSVOULoZkS1MttQIte7qy&#10;3SQryDsJZFmZ3gSwrGoLQz9ffd6zFdv3ksmEhQ33QAq1G1I6G9qSbe328TVlRXsPQU8pr7kd7+4m&#10;y+3cgq27CZi9fK72dmiZ74ahvQbMnLVg7U4gBxkiLNUOnR37cWOtHl/eHsDP7o3gs4vtuHziOBoK&#10;wpGd5IXe6hRcmSrCs/UafHK2Dl3FSUgJ9UAS2dfbwQyOFnoKwLbGknHE86GE3gQwz5XfiT7/1ud3&#10;Inmz0shsyxZZhf5fFpY0wrfffIMy1B1nG/LwZLQanxHEX3AImD+dqMWzgVJKbFlASkJ/ZjCaErww&#10;UZCEC+3HcLL8ICqjPeBvpo0oB1O0ZUWghYCrTPRGXqgjgqwN4GKkjWAbE8Q5miPZxRRNaQE4134U&#10;k8WpaNkfgi7ahNH8WMwcT8b08URMHo3HGIHbR0nckRGKxtQAVMR7o4BAzQ5zRhZfNyPYESn0vu7m&#10;2nDgZJkR6QlrTs7/r//Pv+H1119XKYbvvkuVQQCbG2qjpSoHE72VOJQegfhIPzSUZ6M0Lx1HM5Mo&#10;c8sJ3k6VNTTR30j/166qTVYVZVMy12CwqxIdDUUKwHMn+tHdXouWxjLUEcB1lccw2Ee/3EvPONxJ&#10;6dmDpRO9KsFktLtaMa94yCXK0hUCu6v+GLrJ7LJYJVJ6YawV3QR1Z00eWipz6JmPUyVI5pCU0hlX&#10;0V83CVKpxyWd99+7voT3KZ1v08teOzXM4wieXJvHbYLy559cw7O7J/HoxiIek52lTvS9y7Pq+PGj&#10;M3zuSdy8uIC1hUHcIfvKSrcs2EnVya8/vI7Pnl6ipYhHU2WBitB6QkZ/dnsVn94/g5dy8gORfsgH&#10;kYnOCI5ygH+EPVz9rWDhaAxtXnxqy+g5274YAtr/G8xyvwB5E7z/K6cFyHLfLspeE0cDOAaYwzuS&#10;njtaso+kpYmJ2lbSt9IhALWgQxBuLkCR8SmdN1l49/OxS/0tAJbSr+9qbCMD00uSkTXIzCKlJZhD&#10;xm4D2U6S1Wnx0XIeW/D2do4dW7Bl17vYQjDv0t9Jht4LA7u9CsR6VpwE+LdnoDm6Wg7ixmojATyI&#10;Xz2UOOhu3F+pxEh9CspzgumHU/8F4MerlSjcH4zkEA/VZkRS6Zwt+VlN9VX8s7GOBoxoQwx1NFVZ&#10;GmnHqS9BLfs4QdELb6P3lcqTUoFDFrLeEQBLmuDrP4KPlRGG8pNwqa0Ad/pKca+/DHd7inG7i1K4&#10;KRcLRQnoywhGq0jhw9G4OViBb8724+OFNizX5qL7SByaDoSjJjUQ5Yk+yKOHT/e2RJKbGQ762iKT&#10;vjQ7yBklsd44WZuJx5TZp1vz0MnXqudz6pJ9ycjB6MwMRQdH68FQNKQHojbVH2UEb2GUBw6HErwh&#10;DjhEFhcApwc7w5A26LVXXkGYrwN0dfbiey+/DOmV9PaWt7CDiuOdt9+AtYke6kszyXYNKDyShuKj&#10;B9HXXoLDGTGICfNCbfEhzA7UKikrbCmtWqWPUHVxloqJlqocXS3l6GmvwuryOPq6GtFQU4RG8b/t&#10;9MwDnRjs78ToYBumRzsUg0v0kixsyR6qjLXZPkz1EvgVh9UC1ywlu/hSWYEe47l0cIJplUJ6jcVq&#10;W+myVMCkt710SvoWT2Bjrh+XT02q/eNb56Zw7zzHuQl8cm+VYw23yZZff3AZT++s4aP7p/Hxg9MK&#10;vF+/fwGfvHdGMe/1c7OU1X2qptclVf3yhCqdc2GdjHznjGLcioJDuCoBJQv9fJ0N/P7bh/jrTx/j&#10;pf2HXJEgKX0pTqoulU+0HWy9TNWCk0jmrZr/63e/uzj1AsT//yX1cz8sYyfZkt5PQGrnbfq87pWF&#10;eh8BtZGdPr3xZqsTHSntary5DbRdi+wkbPt/DQHuu5RkAuJtHDt4n2wr7dIiwMU3796GPfu2Qc9g&#10;O3T0t0FLm55z31ZsJXDfpv/csou392yDtslOmDtqwMp5H8wcZfVaFt22w87ZCJ31h1Sr0K9uCYBH&#10;8NNb3Xi2UYOlrkNoKYwkkAngyUJ8SABfHM3HgUgvymdvBDpbw8XSkOxLAJvpw9pQR4VOGgoD6xG4&#10;PEotLD1aCqkJLUkMAloB8ebttwnmd1QRuNcIYCM+9liMDyaKU7Bam4WNusNYrT6ERSnneiQKXQRv&#10;c4ofOimdT9VlE7gt+O21Efzy4hCezLbiEll6sTkHg0VJKCP7HibQ9vtYIyvQAUfCXVEY54UaTj4d&#10;9LKnO4/i2UIDbo6UY5CsW5kSgOP0sEWx7qjhe9SScSvpm2UiKI7zRIEKznBBNi1FDhn4cLgzMoOd&#10;kB7oDB1ahX/7j+/j5VdexQ9efUUpitfpe6WTvxQleJcy2pIKoJUAWRxtUj7v9PwApB6U9MVtKDus&#10;Qh03plsxKwXZO2RBqhS1pVn0uEcwrlada9BcexxDPbVk4D60NVWivqYQHS3SjqQGk2Tevm56x6Yy&#10;srgEbXRgcaKLDExfK4EQfH1ZKOpvKVLBHQLeGZ7LBCeNIZ7DSGsROqtzFQt31OQrYN8i655f7MHp&#10;uQ4ysawmz+LKxjQngn7VyOwZZfRn90/hpx9eJgMv4MHFeXz70XV88niz+6LUkpZG4pLw8Bml9SzP&#10;SWKxz62M4eGNk2qvW8rXnpPKl3yu9EOS2Pqp/ma+xhk8vr6A33x1B3/5zQf4+Rf38VLKQRckcESm&#10;k4GT7eEbZ6dYUocSSAH1+TaRksnPQfwCyC9A/H8zsBrCvATvFo53eWEKiHeRRQ2ttGHurK8ioyzc&#10;DGHiJHHNBjDlfYa20iVBU3lh8b0ilyW6SgGXYN6u2Hcnz2Mb34NstWdzq2kLGXYrxzb+vZX3Gxtt&#10;R7jfXhyI1UB2siYOJuxBdNBuuNjtgKX5Ltja7IG7mwYSYvSQn22CvCwT3taHnT3fb/c7sLUzQl/j&#10;Ydw62YIvbw7gl/eG8NPrnXi2VoVT/VnorYzDVBMBPH4Mj5fL0Ho0EonB7kgIcoOXrakqCudqZajK&#10;5wiAZQvJVF8TegTjPl7YAl5hYw1OdpIDvIUXtaQTCoDfJXjFC292MngdO3ixR7haoiI5ED30soOU&#10;sQP5MejLjUB7RhAa6HFljBTE41L3UXyx0obfXZ/EH+7M4PONQbw314arlN+LZOue/AQF1jICs2Z/&#10;OJpzotHK1+zKi8MIZfPZnmN4stCsADxRcRAlSf44QobNCXNCYbQbyhK8CWYPBd7jcR44yvtyCdrD&#10;BO+RCJfnHtgFKX6O2LPjXfz7D36AlwlemYzepreXQgVvv/0Wtm59RwVymPE7qS3aT99ZpVZZRTJe&#10;PzetOgzKIo8kK1xb3pSqkkLXWJmH+ooj6KCHnRxqwihB3FB9jB63FiMDTWgX4HbVoLWBzNlYjjEy&#10;71A/7687hlk+/szSCBYnu1QgiHjqAcrlcWkFS/ncWsHvh553vL+WrF6M5uojqk3sWEcRJjpLKKfz&#10;cOHkCG6ePwEpcnd+WYIupsmgC6rMrESNiRSXxaxvnhGgZFiJzvr82WW1OCUMLB36P7q/il99foWe&#10;+RROjDSjiRPQ+sKQChx5RHCfpCfvqC9WUWXyfylg0EFpv8rJbX1xAGeXB3GNTP3Zs2t4cu8sGTjT&#10;B8kZUjzOBcEpjvCOtiaAzVS51h0E5W5Kvp0S90wgvwDv/6/xf3vgLTKEUZ6Pd6RAOY+ycmxsr6e6&#10;AVp7GKl0QCnpau1JQLsawMBah76VXpEsLHu/e8T30sNqGtIzEtzGVpowNOdtk93QM9oJbf0d0KIU&#10;3qfLCUJjK7R0tiHETwNH92uj/qge+ioN0Vasi6KMfQTzPqTHaiMzSQ8VeSborrbEiU4bjLVYoSrf&#10;FFGBlLU6b8PJ2RTDrUdwa7UFX9zox7e3+/HFpRbcXyolAx/AUE0C5lvpkSeP42xvNg5FeyI53Ath&#10;nrbwJoBfgNjBjJ+TAFaLWJTN2nsp2TX4+fXo02VvXfaBKSelmoYkNAiAt22XTvdSSkdak7ymwiol&#10;lvoAWU3K30g0U91+jnQ/1KX6qNF+KBQnytNwiQD8bKUdv7s2gb/cncfPzo/hizMcF6bw4cYoLo/W&#10;Ya4xD1O1OVhoLsBKayEmKjMwXr4f81QcV4ZLcXuqGidbc9FxJBZH6KGTA+w4bAlMe5QSwOVkYGHy&#10;4gQycIwb8qJcka/GJoAzKMfjvG2xjUrie6+8rPojSWqkAPdNfhZZxJLPu4MgtjHSRdXRNLVl099e&#10;ofrd3jg/gwf0hPP0oCOtxTg3Lfuo02oPuKaY33V6HNobitVqbBcZuY3Sdpy3pQFYF5lWmnrXluWh&#10;tjxPSefJ4Ta0VeWpPN+rlKYr01J6p4nsztcny0rZHonMklLAtaXZiuUloktydhfHGjDVTc/M85De&#10;TFJhUkrNrlFKS+2sy6tSVnZKMegpibsmiCV88qun5/HFk3O4fX4Wf/zl+7h74QSe3DqFL96/jM/J&#10;ot98cFa1G5WFqfqqAtVZYp6S/fKZSZyc68IGgdrPz5ORFI602GAU5x3AxvJmvrMU55Pzl9I6kr/8&#10;Umq6N5JTPBCV7Ap/+lKXQOnEbwoD6YCgp01g0I9SAu4i025XrMvxgpEJWgXcf8nm7wCYzLiV92/d&#10;xcc8B/Hb0iaTLCwJCRYumyVupISsg78JbH0ll9hQAVhaoGiZyr6uNszsKbudtRAUrIf9aUbIyzZA&#10;Ya4Bjh3WRcEhjkxd5B3QQU6qFplWA5mJmig9rIeWEkMM1JrgRKsFhuuN0FGqj95aY4LWBAP1pljq&#10;t8LpcVucnbDnbRt0lZsjM14HNhbb4eVlhfGOo7iz1orPbwzgi2tdeHa6lp73GE6QeYeqCeC2g7g+&#10;WYDe49HIivVDKiW0p60x3OlZPayN4cTvT/yvpYGO2j7S5Xcm/tdEXxumvE9zz6Z8Fg8snlBSCqWl&#10;ijCwXOhS50qVZSWITeiXoz2sKXndUUoAVacHoCrNl0D2Q2MGmTkvBsPHEzBTuR93RysJ3D78+fYJ&#10;/P7WLH56cQIfnmjBzUZeKKWHsFGRo8bo/ii0h3mj2s8ZlcFuqIn0RHtqEJqTKZsj3JDqYwcHTpom&#10;tCtBDsY4QJlcS+/bQh9cne6PkkQvBeBN8G4OKZCXEeiIcDdLnv+PVdCG6srAzyPZVrJ9JACW3knv&#10;vvMmJzZtNNLnSiCGFP+Tpmc3L8zi48cXCIYO+l9624l6JW2lTlVX/XF6Yz8M99Tj7Cmy9HQf+umD&#10;h/ob0dn8PISyuhD1lcdQSnAIgCUQpL3yCBm4RU0OUhZH2F6ALCBtrcrFaGcFGb4K9WVHVNDHNGX0&#10;VF8Neuvy0FeXj7G2UlUFY2lSGowLiHuwMtaES2Tku1cWVcdC6YR49dwi7l07qTo6fPn+NXz+9Bq+&#10;+fwulieaya5reO8ux61lfPPxZQK1G0cyk1BVkquqa1YcP0g7cBSDXdW4sDGJ/EPxOJgcisLDSar3&#10;sagUmcDKjmUjMzUWiTGhiIsMxksScZSTFYiERE94+dvCzsUM1vYmsOBFaEYWMTLVhw6/6L1kDMlC&#10;EiDv3kePShm4k7d3UD4LU28jswhg35XgCwJYxlYJt5T9YF6o7+4ksCX3lQxsZK0NKxdDVZHSK0La&#10;fdIPE8wGZGbxv9pkYGsnLUTFGCA325gzoyn6m80x02+JU2MWOD1piQ0e14bNsDpoguU+Eyx0GWG+&#10;2wAL3YZY7DXBqWFLnBm3UceVwc1xcsgC66OWOM/n35i3wt0VO9xeccC5E7aY7rBCY5ExslN1OCE4&#10;Y66vCA9Od+BLeuDPr1AarVbj/Fg+ppv3Y7whFYsdWVjrzUVRmh/yKG+jfDj5kSnd6H3laGei+zz+&#10;WRdG2pqKfQ05EUrdKx2NvdjDyU6qPe4igGUPWFPUDr8r6a8rK9FvEcAiPcU/iuwOcrbEoVBXlCb7&#10;o+lgCEcwOg9TRmeHoe1wuAJ0JaX0REkqbg+V4m5/KdaL0jAY6oF2O3O0WZuhRYaDGWrtzFBgooMj&#10;VAb7OUEn8LeM1tJADH/jUP7tQ+WgzXN6+7Ufwob3xXtY4niCF/qP0nPnhqOGAC4iAwvr5kW6KPDK&#10;MSvECfv97eFnZ4wf/vCHKuZZegVLnvNb9LyyfSR2QQC8ncOI73t0fyROULYK8904N4urZyZw8+IM&#10;AdaJueFasmeWYhspz5qdFoGIIA9VNvbu1VWyURPqyo+grbkMA30ioXmRE7wDvS1orC3FYHejKmbX&#10;U3eUk0EjpNG2VPiQypRLU70Y6eL7NhcTvAR/QyGaKo6itboAE5TkUh2zn754oPEoRtuLOAHUqwJ6&#10;Uh1yfaYNF5foh8+dwJ3rS2TQcVw7v4T3H13F+w8v4suPb+JX3zzCt5/d4wTSgbyMOE40lZCmbjcu&#10;TFOGz6HoSCqKyKy1Zbkq/XSEAC3OSydwU1BJoGakRSPY3wMBPi4I9HOHp6sjfL3c4MajjbU5rK2t&#10;4OHmgpeqy6SNYTSfEICAAAfYOZrBjj+yg7MFHJwsYEM5aGpuCB1DbWjqaWIfh5bER/PHl6OW3Ker&#10;AQ2yhAI1gbxd2FdATPYVAL/Li1UNAlm8qqbRXpVS6CbZRtLnN1R6LhnBxG4fnNy0kBCrj8oiM86M&#10;VlgaIeBmrHBzyQoP1qzx7Lwtnp63wnvrlrh/0hK3FsxxZ9mcYDTDvVUzPOT9D05Z4d5JG9xctMal&#10;GUsOa1yZt+Wwpq+1wX2+zoNVCzzk8f4pa1yes8Ya32e20xyjjUY40e7Fxxbiwysd+Pb+IL652YOP&#10;zjXgxmwxVvtyFPsu9+RgsCIFR1N8cCTRD952pnAheEXuSuyzFb8viXu2MNBVwBX/ayZg1pVMpB2q&#10;J5LmbgL4OQtLc7PtlM8SjSVbShLMITL6ewTwToJJ2D09iF6UMraB4O3OjcRQYRz68qPJwiHICnKA&#10;v5UunHT3IMRCD0mmukihx8ziRFJsb4ZyB3OU2BihwFwXhwnePJ5rgY0J0mzNEMXfOEJCHzlB+Fob&#10;wM1EG3a7tiPKyhwFVBflaWR5vs9MZQq6OFlUJPvgmMhngnYTwC7KJx8IdECiNIM32ocfvPKK6osk&#10;Xl4B+C0B8Bv/DwBLbnRxdpKKtuqmlJWyMlclWmltGNOSXcTRWnVYSddjWYlkpDBkH4zBMtnz0e0z&#10;KsGhtjQXzXWFGB5sQUdrNZobyjA00IGOtnr0ddDPEry9DZL8X6U87MnpXvrrbsxPdGNqsB1zE10Y&#10;7pRytcWoL81BIz32SCf9s5TbaSvG4nCN6mh4iuCVJP0LK4M4M9OhysTev7LEyWZOeVMpQvf5h7fx&#10;7RcP8bufP8Pvf/EU3U0liA32RmSAB+qoeoY6KrGxMIBrp08oxTE50qDAmpYYjoLcNBTmpyIpLgQu&#10;TrawtDSDsakxLCxNYWllBltbSzg62sLBwQYO9tawtiI+7W3wUmNVKuk7jl9MEEJDXODsagUXDndK&#10;NhlOLuaw4g9tZKYPfWMdNQx4URjwItA31oa+kTb0DLUI6H0EOD2rgFhkNtnlX8D9zhA2FoCb2JKt&#10;/M2QmGKN/CP2OHrYHPmHjVFfbobJHmtcmLPHvdP2eHTWFk84PjhnjU8uWeHzq9b47LIlPrxgicen&#10;rXB/xRxPTlvg08ub//viug1v2+D9s9Z4vG6LZ2cc8JTjEV/r4YYt3jtjg6fnrPD0rCXe50TwhH/f&#10;O0UmXrbFjTkrXJ02x5VZb75vHn5yuwW/ftyPXz3oxk+ut+DxWhUuTxbiVF82lrqz0cSL+liKP9JC&#10;3OBubQRngkL6AknyvrDvZvLCJoBN+N1YStVIrX3Q0dSghN5NFt6pwCvd+ffJgiCltKQUCgOL9xXv&#10;+D0C4R1KTycCT/ZXj0S5k20D0JsXjfHiREyUJqIjJxz5YS5I9bJDEn98770EsQkth68TcintazMp&#10;scsOYbA4HZWJgSiKpvwmm1WnhCM9wAVh/H3jbUyR4WSKOJ7nQX0d5DtYoToxCO2HY9BbEI/pijTM&#10;VqZSQgejlPL56HPW3WRf2UZyRIqPLWJ5zehwkpbzftHUTD6LAFjkswBYVtoFwOZ6WqgqOIgrvPgl&#10;GuoKL+xlAmVqSBLWq9DdWIT6imwMd1WgNO8gyshYHfS/18lgFzdOqKAG8cN97dX0vlXoJePWVB5H&#10;V2cTersaeT/vazyGdsrkcZWN1K6COVb5XlL9cfHEoPKuktzQ11yEtto8lTww1F6CodbjmB+sxtoJ&#10;vhYnAClrc/HkAE5T+p6e7SZ4F/Ho5pqKiJLtpftXV/Dzrx7hC4L4IuX9qZkunm8aJ5kCtBGs3a3l&#10;nKSKyNQz9OsVyM1MRmJsCFydHWBhYQovdxdkHoiHi4stzPm3lTUB6mhDprUggMm4NrSa/FtA7Ohg&#10;DUs+xt7OGi/VlSWh5GgMDqb5IyjIES5uVnB1t4Knlw29oA3c3C0VI1vwAjW10IcJL1ITC0MYmz0H&#10;MVlGh+DVEgCTkffwYt3BC1KY9x1enDJeeGBZkd68vQP6JvsQG22GuhJbTHTaY2XEFmembXBpyQ4P&#10;zjrj0xtO+OqOI764YY+PL9viows2+OQiQXqFQCZAnxF8jzcscW/FFI/WzciQlvj4Ahn6jDXeWyMD&#10;r3Is2+DJGhl7w46PsVVsKyz+iMB/QgB/wAnh/Yt8zFkb/t+Sz7PGk3UbTgwefM8D+PZOGX77qAm/&#10;fdiCn95q4HtU4/ZCKU4PHcFEQzqOJfsiJ8YTYW42cOV3IivPqusCLYclASzlc8wJYH1OalLEzpz3&#10;G2pLOOWmhJYkBvG+2pSvctyh9oElI0n8IiX0j3+Mf/8BmeyHr6qVbFkcOhLpgcJ4bzTRi44VJWCu&#10;Og2TJUnozAnD0PEkrNbn4yQ90ilvV5wNdsf52FCspcVh/UgaFnOT0R3phxpvB/RE+GE03BfT/m5Y&#10;9XbCiqs1Jh0s0MQZv8zeCnUJAejMjcIoZfg4Zflc1X6MFcejPt1Pse+RCGcF3oJod3rfTemc6GWN&#10;YEcTvE3/+4NXX1UM/ALAEl32QkLL2P7u25zc9qEsPw1P7p7D2ZPjanFmhGCVjvsT9KAS3yxhk9Ul&#10;2ailV6wtPUwwFOH+9VVVtaKb0rmp8qiKc26pPYbZqUHMnBjC/OwIhnqbMdpbhx5JHyQAF0ebIf2K&#10;ZPVaGp+dGGnB6vwQpBB8UxnVFKW2ZCxJpJaU2pEIrMGWIiyNUgVUHsZAaxE2KJ3PzXXhyY0V/JTe&#10;9qef3scDAlcS+3/++R387LObeHZ7RbUcneyvRuXxTBzOiEV0hD8c+Z3GRgWpBbdAf3d4ELBBAV5w&#10;c3FUsthZ2JXMakOmtbIm5gjOkFA/xb52ttaKgZ2d7Ah4e7hwqOfw75eOHwlHTkYw4qLpgaV1KBnX&#10;1c1yE8C8YBQLO5vD1k58sRHMrQTIBvTGupvMS+msoc0Lkv5Yxk7ZUqI0FKC+JT6KrKLGjq3/AvRb&#10;vFB19HciNVYPvXVmOE/gPjrrgA8uO+DT6/aUrc74+XvO+Ok9B3x53RofEWgfnLfGh+dt8PElgplD&#10;GPS9DQvKZY6T5mRiC9w9aYHrc5ZYpzde7DPD2qA5GdMS1ymjr05b4PK0Ga4vWuIOwf1ww4pA5msQ&#10;uAL2O0sWuMfxhOB//4wj3yMCn1/LwNe3juKnt4vx1bVSPNsowc3ZIpwezENjXjiyoz2Qn+SDAAdT&#10;eErwBuWzJWWrhT6Zl2CVNpvGEsDBSc2a3ldYeN+enZTOEo0lxew2wSttVISJxQvLIpaAV7ZdpMfu&#10;f7z8Cr7/ysvYSXntR3BkR7jjeLwPSvm+XZTRMxXJWCC4pspSsNaah8t9ZbhM33Y3IQy/pRzD4RSg&#10;KAv/VZCFX2Wk4ZuUeHySEIEPCexPyQBPQ3xwkwBecLRAG1m4zMUKtUmB6Mglaxcm40R5Bkc6ZqvT&#10;yfoRKE/0RF4EmT3ceVNC83gokMzP6yXGlZbLQIPn+wpeeY0AFgamhBY78MYbb9LXbwL4HQJ557Z3&#10;YGagqdquPryxjgccTdV5qC3KJJgoXSekhI5k3TSi7FgGaspz0NF4HIP0rbcuzBLwY5gZ7aSvrEYX&#10;few0Abo8P4oLZ5ewcWqGYO4j6EoI3gJM9dZgaawVUtN5WOpCd/NvyvC1pUGM9NRSOmeToWswQB/e&#10;UUvf21KCAQm55OSxJplIg7VYoNyVUMmvn57Hn3/1VHUZ/MkHN/CzT27gTz+9h3/84Rme3l5SxQdS&#10;KYndXOxgSsVlYW5EMFrClgzqRuDFRgUThHZwcrSDDydZNxcHBUgnKicZDk60IPJ4Dm8fN1iRfW1t&#10;rMi8NvCmBxYAu/I5Hu7OBLETXjqY6kvP6YkAfwe48gdw5vAgaH287eDrYw9vATEB7ehoCmv6MAsr&#10;MrC5npLS2hIKKNtMe3dhGy/IrUomby5aCWhfAFiObwmIt22OH2/bhl17tyEuTAPj7SaUtfb4Cdn2&#10;5w+c8PP7DpvAvUXmvSLsSKYlY75/wZaSl+x4xpL3kWWFfeljby0SmCc4CYybYmPUBCsErbxmX4MJ&#10;xlrNMd9jieV+Myz0mKoFr/NTBPQCvfAK5fK8BS6dMMfFSQtcmDDHtVn6Z3pkkd4PVl3oq/1xdzWc&#10;rB2Ph6f2c3LIxIXJIzjRcgCHot0on/1wON4LfvamcCMD25BRTFXSggbMCV5zfTIuAWpM3ysF3A0I&#10;5H17dyoQ7+P3JYkMIp3VYha/M1mNFhBLKOU7ZOHXnwNYhixoWRlqIplMdyxOirD7qNXgvqPRlLZp&#10;qivCBgF8Y6AMt0arcb21EOeTI3GF/usepfTjIE88C/fHe2F+uBXqi4sBnmReF4w6W6HBygTHCN4i&#10;fyc0HghDV148ho8lYrU5j773AOarMzBblY6WrGAyrhsOhzlSCcjerzOy6b3TfK0R7WoOfzsjbH/n&#10;TXzv5R/gVaoG5YF53grAZOEXDCwA3rtrGyc6TRyir711cQGnV4ZV3m9Zfjr620qVLJWsoxqyo1Tu&#10;WBhuJEM3YGq0lZ54GLcJ4vXFkc0aWaONqg3o2bVpLE4PYp7SWOpB9xOEJ/qqVekcqR0tVS+kRE1X&#10;A++XSCzZfmqW/OBSgr1UhVNKMr8UmB+l/50fks6HkmxwGr/86jb+/ucPAY6//e59/PYnd/HFk/P4&#10;xZe31KLXZH8tEqIDoUOFZcjf2traVIFWFpwcyL5OlL32thaUvVZkUyuyquUmcMm8cp8zAfpdAFvR&#10;48qwsKD6pVx25P88vVzV4+V5Hu5OaryUGOuGiDAnAtaGQLWCh6c1/HzsEOjnQKp3RIAvQexpwyeZ&#10;w87emH7YAKYEsMFzAMs+schl2SJ6i+B8U4ZUVqSX+xeAyR5vy23xd2SaPVo7YGq6EwcStLE4aIEP&#10;Ljjg27sCYEd8ddOOf9sQOGRNAuzaHJmV7CpeVTzslVkLnB4zxdqwMdZHjLHUa4yJZmOMNZtgqMkI&#10;Qy283WGGsU4LjHaa40SvOWb6TLEwYIaNMTLyrBVZ2BpXeTw9ZoHVYQvMdZtiusOEr2mO67PWlN52&#10;uDZti9UBa8zRjy/2OfG9grA2FIflvlSybyjyYn1RlRmGWPo+D6oSe34fst8rNZ+NCFRJ4JcSOlLE&#10;3YQAFibW37dXAVeTANbh9yZNzSSVUFaf/wVgDvGK71BKyzbSf7z8qgLw93jcw//52hkjM1T6GXmh&#10;lBK+7mAQBgticbIxG1f6inBvshb3J2pxfbAEF7oKsVh0EONJYZgI8cKEnxsGfBzR5eeINl8H1HvZ&#10;o4q/bWmIE/2wHxoyQtGaE4WR4ym40HscdyZqcLIpB8sNOZgsS0UtJ4xcglaAKx44l9I5g748wcMK&#10;oY7GnLj2QHocSfDGKwSwJO4rAP9YJDQBLNtIaiFLuk1sVdFqOWlR9L1dOKcS2AdVAoOkB6oyM7y/&#10;j36xpTKbrFiEypIcZKZHYIU++cntk1gmOy5OydbTtIolvnR6lqDswkhvk2oxKttT0m9YVpmln+5Q&#10;Z5Xa622tyVceW+ptjXZW4zwnD/G20g7lg7un8Nmj0/jo7io+fW8dP3n/HL796BK+fHYeH91ZwTd3&#10;5/F/fvkefv/te+ihR5eiAH6cCK1oPWwJUAszY8RFBhE/HupvN1dhWDsFYmsrUwLXguCmLObfwqT2&#10;BLM1ZbLTdwAs8tnaahPElpbmCsQ28lpuTpsTgA1Jlgzs4+2Gl5LjPBEZJn/Y8E5rsq4dggMcERrk&#10;zOGEIM74PvyRhZ0dKOGspUY0paIh/a+2riZ279sE8Ftk1TfeffdfYxPAEn/8nIEFwDvepUHfjYQw&#10;bRRm6GOwwQyX52zpaR3xzW0H/OSWHVnWVq04Lw+aYbDRCBNtJtgYJ0NOW+PMFH1alzk9iz6qjuqh&#10;ukAPpbl6KDikj6JcA9QVG6C71gij7eaY6LakdJJVbCus8flnybSXZsxxlRL76rwNzk9a4ZSAt8cM&#10;463GmOwwxvKAOc6OW+PKtB3OjdthutMSHRWGaCszw0CdIx/ni5Yib/peDxSnBeFIgpeqvOjA78KS&#10;jGtEOyFbPrLyLOmDkgMsADbS5axMJpYyspq7tysWNtLTUiDep7FbAVcALEOCHBRTbXkLr5LBBMDf&#10;e+VV/DtBLIAw1dmNMLJdTrgrihK8UZXmh7bsMMzXHCTzVuCDxWaOVtwcKsdGex6WG3MwX3cIY/Sx&#10;nZnhqJJgDP7m5XEeKI/3JHB9FTBr+Dr1HP15MbjWX4xPV1vxZL4eN0cqscLXGDwWhyqCPJeTvbCw&#10;jBwCP8XLCpHOZnAx08Hrr7+m2FcALPvXcr4/VhJaEvhlIWsTvO9ueRM6/B8+P1QAAP/0SURBVA6c&#10;OfEdiA9Cf3OR6l4vReykSqRIZ2HbhbE2LIw2YHGkBjMjbbR5AUhLDMLZ5SE+fllVp5Ci75LFI71/&#10;L2xMY3qsG6ODEo5ZqVIDZQ9VIplG6aslLHFlvg/zk+0qkaGjvoByugo3zk3i3sUTuHthRnV6uH1+&#10;s7LGs9unNvsfnZ/BmYV+Xoul+PDqNP76zX381+8+UQEfsWG+cHCwVaC0tDCGLRk3LSmKuPEk+5oR&#10;pCJ57Z+zsaliZAGjnWJdW0TRH1dQZbi72qn77cnUygcTwAJcU04IFhbynM1VaHeCWLyvp4cLsepO&#10;CZ0SgPgoD/5hQ4RbKcksAA4LdiKAHXki1OpkZTc3CxWhZEsWtrCS/WFd+th9BPBeFazxAsCb7Pu/&#10;oBVWFnZ+k//X1t2J5GgdNBw3wgzBcZXgfbRhh8+u2OGLa+Jt7XDnpDXWRi2UBC7JM0RdKcHVTbAR&#10;UKdOOODEoB26my1QXkgmStdHYpwu4mJ1kBCvhZz9upRb+mgqN0FPvQWZ2Brzg3wumffclDknAUtK&#10;aCuc5ThHKX1m3BInCdolMvTKoCkBTQBP2uDClB3Z2gZTnAiaio1QfdQYDcWWaC5xREakLVIoG/Po&#10;QRMD7eFuoQ9rSkEzAlaHzKpLRhX5bKyzR22TiGyWqCvp7ic1sEQ+65KlN2Oid5ONaTvoewW8uzmk&#10;PrSs2Mp9so+q2JcA/g8ZP3gZW8nOjgRLPH+n/BgvlKf4q22k0ZJkArgMX6134cuNHnyy0oXrlNOL&#10;dZkYL03CAFm6LSuULBuImnSqhzQfBdz69EA07afnzQzBdFEi7o9U4Nu1Tny70YUPF5rwZLYRp9vy&#10;0JkVjpJYLxwJd0F+pMhoJ6T6WCOSk7q3lT7efVsW3L6v9q0FwCKfZWwC+HUV2PEvAL/zBnQ1d8HN&#10;xgT7YwMwSM957/qq2h6a6G9Qe8JS6mZhshXdjYWY6ChWZWh83B3hZGuqVqcvnRnHykwXTi8P4PqF&#10;ObQTpIvT3aoKZbsEdVA+S4SXtHltqipUlSyks+D8ZBsurI9jlY89tzqCa+dOcJJoITtXqkinsf46&#10;vmafKlkrfX1vXZzFg+tLWOV79dFPf/ZgHX/9+WP87fef4NNnlznhtFOleiiGtaf0FbZ1crRW4JTV&#10;YllscnQgqxKAwpw2AmTxuASrCx8z2FuHe/TOAni1XcT/WfNxlmRfE3MTGAuAycJ29nxNvrYLJwN3&#10;SufI8ECEBPrgpYLsUGQk+SKYTOvkZM4HWMCXbCzMG0Rf7CcS0Z0nRgZ24kxrzx/M0kZWofU2ASzJ&#10;DvS+AtQ33n0B3k05/bZIZxmUzTs1dyDQVwvNZaY4OWyFOyv2+OiiAz69LAC2xbOzNri9Yo3z01aU&#10;1Zb0I2aoLTPnj2XJGdgeFxcccWnZCReXHLAxZ4/xXkvUlpviaL4RcnOMcOSwEYqOGqHiOEFfZoKm&#10;Cgt01ZGJOVHM0wMv0RvPiZzussDKgBXOjFnRz1qRiS1wjv733IQlzk7I37YENuXzsDXGW8xUcEfl&#10;URMU55ihYL8NAeyMY2n+SCX7BDlzxjTWgqWeBoy0dkObADUgKI11RDZrQp/+VhIXBMSyEi3BHHqc&#10;8ATA2pqbQN62TdLr3lFRWQLgzZzgTQC/8hzAL0As4/s/eAV7d26Bj70hDlAhFSX4KunbczQWl3oL&#10;8fWZXvzswiB+dWUU35zrw4MTNUoOL9cfUgtdYwTpENlUtqEG8mIxWpCE2dI0nG06jE8XmvFrPvfX&#10;5/sJ4E58uNSC+5NV6rnVvEbyKN2PUK3lBDsizY/gddkE725+hn///vcUcJV8lgUsgveHHJJRJSB+&#10;AWCR0Du3vg0T2gtfFyukxwUo7ykB/LcuLSsA9zQXqxpXUgPq+JEULI1Jb6M6hAd4wdneAkez4gi0&#10;GrTWHkF/e6mqVNlYlUvpXE3mrUZzzXG01hWhu6Ucve1V9LstqqrF0ni72iqanWjFg6tL+PVP7quw&#10;zYHmEnQ2HMfJuT40VOZjarBGbRkN87WlqfZNgnyorQQTXeX4Rhaxfv4Af/vNR/jZ5/fw7Rf3kJ+b&#10;ToCaK38qYHV3kxXizVVlAbC92rc1JztbqNVkAal4Wn9/LzTWFmOV5xbo56mAK/+zsbEkm5uTfU1o&#10;V4k3AtjefvN1vemDAwn2tMQohIf44aX6olgcPxSCOP4wzgSwvb0JPFwt4edlA3+C18fTSrGvC2Wb&#10;k8smgK0EwKYEsJ4wMC/CFwz8L/YV8P7vkP1fR4e9KD1sSGksq8e2+MkN+t5bDvjyGmUzwXt9noxI&#10;AK2N2WGm34byxhL9rfa8bYfVMXtcmHPA1RUn3FpzwpUVB86aVvQwFuhvs0JfqxWGO60w1WeNEz3C&#10;vAQ+GbivyYp/W2G6zxzDrQRjuREaCe6hJgssUmJvDPH9hswIZnMVnXVm3EoBd7bbQrHvQL05AWyB&#10;slwLHDtogyPJTsiJd+XwQoy3HbxlUe/5otW+XduhtWc7DLUJYLKrCVlXn/JYJLQEcQiAhYn1OOFp&#10;UUpLSqEc3+IFvRkLLTWiN/2vSGg5vvzaa5vM+x0Ai5SWDB/9fTsRwUn1SIQHqlKD6F0jsNqUjc9P&#10;dSoA//7GOP7z/jR+e30UX65344OFFtwdr6JPPo5L3SU4T1a71FWKa73leEiJ+tONPvyJz/nTtRH8&#10;isD/lFL87lg5PfAhdB2OQG6oEw4FOnDYI82bstnJGN7S+2rHFgXeH7z68r8ALPJ5E8D0wASwDAHw&#10;iwWsXdvfgaWRFkI87VXtK1n5nR5qVVFQXY3F9MGy2lxBf9mOxtJD+OzeKQK4HrHhPijO368yhaQ7&#10;oSQcHMmgtC/KUnu8s6NSgK6NUrlKxU530U/PUnpXHc9SkU8djSUoProfOfTRj6+v4B9//Ezt5XaS&#10;pevL81BRmInKokNoqMjG4mQL1qbbsDrFQZk+0FKM80v9+OO39/DXXz3BP/7yBf7w8/fxm2+foqOl&#10;mhbTkbJWMCTy1lmBTRhZ5PPmQhalsVQoFYYl+8rj3cXHEpC5WamKxUUiO7vYcTgoxpUVaPHBNjZW&#10;auFK9oyT46PQRcVyNDsZYUHeeKmtPBEVRyKwn77Iy0OWq43h5mIOLzdL+HpZw/s5gJ1dabTJwHYO&#10;spBlCBMzCbHUUoEbSkJvpUx+Dt4Xi1cyZFFrN9k3JkgbXRWmSsJ+cFYAbI8vr9rhg/M2uLVsjVOj&#10;5pjts8RIO31nHeVqtQ1/JHtM9diRPe3pfx1wZckRt1adCGYBuZV67Bjl9VSvLVnaFktD1hxWmOPr&#10;THRY8PVssTBkgznK6KE2M5STnQuPGPKiMMFosxnm6Kdn2oyx0G2GeQJ/stUCgwRtV5UZWkvN0Fxs&#10;gfpCa3ptO5RkO+JICi/iWDekhNgjgt+Vg7G2AqskKEgLUBXrLN6XDGygTfZ9Hv+swEtGliwkSejX&#10;5dHEQAe7CVjxhrLyLLWxdjwH8Ish9ZMFwFII/V9SmkdZ3HqdADHW3oU42puCGG9Up4XQpybh/lgV&#10;vjrdid9cHcF/P5gFnq3gfx4t4M83p/Hzs9LguxdfrA7ii7VhjiHe7sNvLoziL9fG8edrY/jDtWF8&#10;vtKEW4NFmKvej4aDQWrLKIVyOY0jydMSEQSvm/TH2raFsv4HapvrBXhlvJDPwsCSxC/tT6WEjgBY&#10;kvklicOck3+Un7PKADox2IiB1grUHM9U8lnydDvqCjA/Ls246/DwkoRYTuHutWXV/e/KxihOL/Sq&#10;HkNLE81Ym+vitVJK0DZh4UQPqkoPIyk2GDHhvjicmYi4SD+EB3qoaCcpuVN29KAq5H7z3Ix63/Jj&#10;h1B4OJ3HTE4Gh9S2Vfmxg6oI/PI4PXkvJwT66RunR/DF07P47df38F+//Qj/9YfP8ZfffYyl2SGS&#10;nYeSzbJo5UcwylFYWAC8uWL8HNQEppMCqf3zwAzeJjA9PZ3VopYTZbKAWBa5FFvbEpNkdXmdAL7H&#10;0ax0rC32039XID7cnwxcGIPirDCkxniQda1opgledyv48AL1JQt78+jK+5zpfx2dTDZXoq0NSe/6&#10;0COA9/JiFAaW7aH/G7z/C+CdiA3URmuRkYpFvkuf+966De6v2uDyrAWWKHGHmk05E5uhngxZWWzO&#10;YYHGCivKYAGjFVaGbLExaY/TJ+yxMGjNx5tjjAw8TbDO9lsTtLZ8nLla5BqXFWiCe6aX9w/YYqbP&#10;Cp21JsjJ1MNB+uT8bD2UHjEgMPUJVAN0VRqhs8oE9cUmOJZlgGOHTFGUZcmJzZp+3Q61xxyQk2CH&#10;hABLZMa4IZ1qxd/RFObieymL1cIUGVialUnhdj2CVmvvZskcaRsqi1g6lNbigWWYGupAm6y8lRez&#10;sK3sAQv7SordC/YVuSnBELL6/IJ91aCEli4OUhzuVQ5zvb1I4ESbG+6OyrRgrNRn4dlcHb453Y3f&#10;Xx3GfxHE/3y2rIAsIP7Z6WF8vd6Pr08P4stTfZvMe2UIf7o4hN9fGMBn83W42p2H8aJ4VCR541Cw&#10;PRI8zRHlZoogOz0E2+rDzmCzW//3CV7JOJJSOS/A+0I+v2DgH3GyEfaVzypKQz7b9q3vwJhWIiHU&#10;B03lOSpXd7izGqPdlfSks6re8WBrCR5eO4mHN9bw4f0z+PLJebx3Q4IkunB2pgnnZqT8LGUt1URF&#10;4X6kJYSQXTMI0HLkHEpBRKg/DqbGIirMGxEhXjh0IBZ5h1PR3lhKv1uP4e4GNFIuF+ceQHXxYZTw&#10;uSqZoa0CVcWZaCK7t1TkoU88OME71cfzo2qRErjffnge/+d3H+Gvv/0cf/39x/jg0UVUleURO07w&#10;8nRFAKWxh4eTkrsCZC9PFyTEhSEtNYYAJpsSqK4EswIrmdWFbCwr0L4EaHCQn1rIUuDmfYqVORzs&#10;rHA0Z79Kh5weacHyTLfKUnrpyMEQHIj3QXgQ6dxDAGsNP3pgP29bdfTmDK/2hwXAlM92dkYKwLIS&#10;LVFY+wjg7bt34p3vgPZFwIYK5ti+HXv27UC4nxYqc40wTXBtjFpgdcgc093m6K03RjsB1F5tQgll&#10;StCa08dSGmaZUPbQyxLQI2TGZUrbs9O2ODtL+TxsS5lMhu21wMkRSxUvPcq/W8ic9fTYlZwoJCSz&#10;v5n3t1mip84Uhbl6OJCmi8wDevwxdZEQs49Dg0DVRW2hAWd/Y8ozE2SmG+JQqgmOpFvyfzYoz7VD&#10;fpqtAm+MrxXiA2w4OEMa76PH3YV9lM1S50papRjqbCbuS91nYd4X3leHj9PS2EnGfRf6BLShLpWL&#10;Kuj+hoq8Ev+7g+DdLusFBIYMuehfMO53JbSw8Vt8jvhjidJ69bVXYK6zGzGcaA+Fu6L+YDCW6jLx&#10;YLSCbNuCX57vwR8pi/98Y5RjhH8P4pOFJnw4U4snExX4arkZv9pox8/Iuu8NFmKlIhVdWaE4FumC&#10;ZG9LRLmaIMzREAE2+nAz04YBJ2M5t1cp7yXe+T+erzq/ALHIZyWhf/SCfQXAm1lI0utJ2Hjrlrdg&#10;SjuRFOmL3PQoLI514tzJMdWxYHa0GXXFGbRPhbh3bQnvPziNK6cGcXKsHuMEkGQIrY5VY228jtdB&#10;FaV1OSrIliUFGYgO80Vj3XF6Q19EEcB15UcRHuyFoAB35YXLj2fTHxeqrg2ttUWoqziiEgqqinNQ&#10;U5KDEsrzgfYK/r8YzfTUrQSxtH+RkrVLJzqVD54ZqMPT67P4799/iL/+7nP85+8/wm9/9hiri4Mq&#10;t/c4WdyDEloYNyTYmyB2RnioL8r43nmH05QUFuBuMq093OWxZF/5O4TgPbg/UT3fiVJcHqukM297&#10;k8XlvKW4u/RBlpzpQSqEl+KjfRAW7Apfb3uCV4BrQ0NthyCOAA6R0WoF2skUDg6i4Y1otg1hbmEA&#10;Q+ltyx9i557d2ELAvgCvinuWlEJemDv3bqcc1ySrGaK/jkAcsKYPtsZwixlBY4iCHEOCjkAm2AZa&#10;LdFea8ov2pT3m6Ku1BLdtWTTVnP+YDaU0Pa4zHFqwprS2BLLHGtjAmALPpevV2GGY0dNkZ0thdk3&#10;46pba8xRVmiM/BwjztSmqCky5mxriAPJ2vzcGkiO0UJBpr5a8S4pMENBnhUnD0scTrNETool0qMs&#10;EO9vTs9rjjh/G0T5WMHDSg96ZFhNglDAK3ua2hLfTUbWJ3B1ycqm+trK+2qRcWW7SIOPlRVoCwP6&#10;Rn43wrbiB7dRscg2kgBYWOqttyR39k219SLxxC9A/F0wb+FE8DIBLPeJfH2DYDHW3olQFxMcCnFE&#10;abIPho/F4Wz7ETwcL8FHs5X4bKEOny3W4fOlBjwap/ftysW94WI8mazArd58AjcBvVnBamspk143&#10;wtkYQfZ6CLDTh6uZFkz4+hL+KB0jpGKmgPffX9lk4O+yr2x9KfZVYKXU52OlgJ0AVzKUfkwpLQA2&#10;pCKJCXJFa3k2J+F62iTJPMpDfkYM9kd743BqMKVxN66uSYvOPlxd7cXFpW7MD9Zh/UQLf/Ma1Xh7&#10;pKda+eaO5hLKWFekpkTxd/Xh7xuDFgIq0NsFEYGeqh5WDRm2qfqYWrFuqj5Kxk7HMcrq4nxh4UO8&#10;LqSnVRqaKnNU8/D6smxVo0u2n86ujioQS4O0u+fH8adfPMZ//uEL/Pk37+Nnn9/C2kIPpoYaUM7J&#10;QBhYRmx0EKIoc7MyEtHVyomm5DA83V0UWIVdnQhgAXFIsC9x5krl64yk+FDERAYpOS37vj5k9CA/&#10;T2QdSKC6KMb4QDMWpwawsTKKldluvBQTE4DQEA8E+TsTuHwxskt4sAMNsgNvi+625ZuKGaeMdjKj&#10;BDCGja0RLCTV0FgP2lL4XXPvZrqgAu82laywnTP1uyIXzTRwOMUQQ/SWZyiBr87bY51gHGoxRfVx&#10;I4LVnF8oJXG7LWWUDb84iY82RWedNUY7JU7aGlNdVlimx12bssPKmHhaSudeWVXmhDBojhM9ppRc&#10;FmhvsEBFsSm/MAPKKEPOemZkYwslx2vL+X+CeaDBCq0VJiqXODJUg59tN2LDtemVjFBK5q8ssSaQ&#10;KUkP2CAtxgJJYRZkXnOC2IoApsxxNIaF1KjetVUBV/Z9NXhbmFfilVXCPiWzLF69ALgMTUpsCyN9&#10;5Yt3bCdYKSMl5lkA/O6WzQoV75JZNwH8hrrgv/fKawqk3wXvv//gZX7X2/AK///vL1O+Ejhv/PhH&#10;eJeSW2/vVviQKePInBmhjqjeH4DhwljMVyVjpTYVq3VpWGs8gKWaNJwojcdseSImiuLQvN8PRdEu&#10;BK4dYt0lokoP7hbaBC7lv8ZWGOjtwTuUv68SkBKXLUMAK3u+MoF8l30F3AJgYV8ZAlrx65tHeuE3&#10;f6SS/a2MdVT1zuLMcPTWZKAyJxqZsb6oyE1E6WGeU3kWrqyP4f6lSTy8PIlr6wMKuCfpSdenO7A8&#10;1qhqNMtCl2wVFZP5QgI8kRwfzhHBv7ORQ+D4+ziRDFLV4lYtATzaXa96IZXkpxGwaSjM2488/r+O&#10;Ur7y+H4V2lnP212Uzt0Nx1SSw0h3tapcKQ3B54brcffsCP70s/fwt99/it99cxdff3gZ189NoK+9&#10;jOouQTFpQIAXgeiParJ8SWEWBrqoAIpyqGjdlHwWANtSTqfER3JiyUNR/kG1lRQa6IOigkN8nCsx&#10;50j8eSIyxF+tqksB+pnxLsrnIdy4tIjTJ4fxUkJSEGKivOgVXClBXBEX4YJ4jthwZz7RESH+9mpF&#10;2pMsLItbElIpcdGWVkYwNtWHtoE2du2jJ3qefbSdF/AuLcpFLakEuQtuzpqoO2aKUyMOuLPijDsn&#10;HXBmigAmY9aVmqCj0Zoew5ZSyA59LdaUT/TClZTXvG+e/nW6xxojvL+v3goDIonpbfsaLdBKz9pU&#10;YkSPqo9ajoYKU9SWmnNGNUZKgi5BTC9dYkVQ8n3opVtrrdFJAA8326C5TDor7ENE0F7Y2e7i7KdB&#10;eW2AsiJL1FXaUlI5ID/TBpkJBHGUNSK9zBHOC9vXwUjtwRrsk0WrrZvsS5BKgIZsG0nhdonEkggr&#10;kdaybSQAl8dtVuHYpypRbCeA33nneXYOL2Y5CpBfSGfxv7IAtAne/yf7/hsBLFtzP+Tj/k0tIL2i&#10;iqTv2vYONHe+A+1db8PWYDd8yZxh7iZI5sSTG+mIsiQvVKZ4oyrVG2WJ7iiKlyR8J4LWFomeZghz&#10;0oe3jS4cTTVhpbcL+lK1c8uPyJivQd9EQxWkU6zKcxN5/H2CV4ArE4gMxb7P5fML8L4YiomfHwXA&#10;u6g4LAz24WBsAI5lEGyHolCQFob81FC0lx1Ad00WuimV12Y6cf3MKG6S8c4udOLMTDsurw7ydj82&#10;5nohvYqks2BnU6mKP46NDEB6UqRa1T2QFgMnB3MkxoXy2sjjRd+HysJD9LjlqK84jOO5SaguykDp&#10;sUM4zMfXluWgo55gy0tFH1+zra6Atu4IepoouVuKMdhWpkrsLI3X486ZAfzpmzv426+f4vc/uYmf&#10;fnpFRYbJ3nN0RCACA7zhTzAGkYULctMVePs7K5CcEA5fXw8lmx0cJVTZHbPjnXjv5kl6/2nK+f0I&#10;DvRG5sEkEoszVbE7MejHickLTZT+Fyib1xfHcHJmEO+/d0FlOL0Un+iPuBhvJER5ICnGHalxHLHu&#10;SIommCOdERHshEBfW/h4UTq6W9ELm8OOUloALMn+AuA92vsI1j0qhVCSGfbo7MFu3b3YxwspNkIH&#10;Q02WuDjthLsnXXBx1g6T9MHNlYZorzPB9JANlsbsMUaglhZQ6h4wRF+tFZYG7Cmt7Ol7rFBOWZxz&#10;wISzoxlKKI3zMw2QmabHmZYyOEQT0eFalBgGyCXrZvOYk2mC4uOWaGmwQ0ONNapKLSiNTFDF12kg&#10;oAsz9bA/Tgu+HntgYbEDro67ER+pw5najO9lg+JsO2QkWOFgnB0Sgq0RSDnpbiEXtzYczXX/xb6y&#10;WLWPKkMS9iV5QbaT9DR3KPDKHq88Rha4JJnB3EhPFXTfLr2Q1OLV/642C3A3kxg2C56LZxQm25TI&#10;z73vcxCL791KNn+TwP+373+fQHoFPyK4dm57m+exk5ML33v3FhhpboO18V64WuyDl7UO5bABQull&#10;w12MEOpMT+ugD18bHXhaacHFfB8cjHcTuHw+GVdj+1sE74/xw1dfpkXaBU2+5o9+9JpqeyrsqoD7&#10;HeZ9IZ/V4tUL76u2jzZB+wLAKqiDAJZVaFtjKiAfe6REUB4mBKEkKwY5vBbrjyZhsCmfCiwf0qP3&#10;+plxeuE5nF+RrggduHV2AueWBrEunRSmWlXYpYAwLIgq0s8VibHBqi50IG+7OlkigTK2t6Ucc5NS&#10;jjYLXQR7ydH9z8cBTvjpyDqYqFagBdDVRYcwSSncTzZtLMtCUxXldHUeuhuPqT5HZxY68PDiKP7w&#10;5Q389Wf38fuvbuBnn17Gp4/OYGKoCcEEb0iQL/wpe/28XXlNZ6CT8r70OFmVwPXxdVcSWhaqDu1P&#10;wJnlYZxbHVaVSKRJeUxkINzdnBWAszPicWKkkdd+PPZzYjo534/TK2O4cWGJHniKWA3DS2HhRHm4&#10;Ky9gV6TEueFAkgf2J7gjTYHYDTFhzqR1B/phAbFEa1nyzTcBbGxqwNlZHzpGBgStFqUz2Ze+T1Of&#10;0svKEF70jEeyHDDW7ojL8y64c8oVq2N2aK005oxngPEeC6xN2+LkpB0G2iz5RerjMIHaU22NmQ5b&#10;zHbZoqHYiGpAiz+IHsJD9ZEcS/DuN0YWwZqWRpYJ06Fc2YeUFH3kHTbGsXwT1FbaoImyvKPFlkcb&#10;HD1iirQEA8RH6SI2TBvhgZqUJhqwt9kBc/OdcLTbjWAfLcQFGyElnF43xAzRARYI9zGFj6MBQaAL&#10;e6N9cDLTVfG+mrvFz25XElmPktjGZLN4uyFVh7ROEe8rzLx7xxYFXlt+T1pk423PwSvsK6B9Ad4X&#10;twW8EsTxBtlVAPECuN8dAuI3RHLTRysAk4FfJ2h27XhbgdeCcleGMW+b6eyEtcEeOJFVBcgy3Djc&#10;ZRC07pTIbhaa/D+ViOEuPn4H9PZw0tnxDna88wYl/RvQNyD7Erw/4rm9TgYWEEqtLlkFfwHcf4GX&#10;Qx4jgJWyuN9lX5HRMt6kRZDFPMnYCnC2RHywK62KH9KjfbA/yhfHM6JUB8HmyiMqI+nepVk8vL6o&#10;AHxmoQvXT4+rxHzJEpICb+0NhZy84xAR4k3/GKKYOPdQKnw96SGdrHnhR6ik+az0GJQVHEAdZfQx&#10;SmaRzrKwVFmci6M56Sr1r4oAbpASsq3FSpbLVlZbdS6kIVpv83GVE3zjzBQeUdL/5rNL+PPXd/Dz&#10;Dy/gpx9fwscP1zHaV4+gAB/FwLKVdCA1VhWgb6wqUKrA3dVRRVLJCrO9gw0ZOUIlU0grl3P01lP0&#10;97JSHh4eoCK6jucdxMNbJ1Xec0yID8qUFK9Gb2slbd4hHEqJx0vePnZ8U3vEhDsSwK44mOyJ/Yke&#10;SI/zQAoZWSR1hEjpQPphgtjL0wpO9MICYDMLDmtTGFuaQsfYUEnpXfR+5vYmCI31R2ZuPBrr4smw&#10;obi+6oWbp9wwT8ZtqjCifDbCZLclvYw1Zget0VZjioMEZO4hS/ofe/STPTuqzJGzX4eyYh+8ffch&#10;NEyXYLRAS70dZRPldoUZjhK0uVnGOJpvTNYV8Jqju4UTQqcjetvtUVVuruRxVJQhfAK1+ToalDd8&#10;Pc+99PO7COBdlNG8z0MfUT5miAuyRkyQFcK8zeDloAdXspSNoSZsCGBbYy3oaGxXK86b/nY7LA21&#10;nvf91VQAlq2kF4tWwsxOFib8mx6SoN1GmSsS+YVUlqOw7gsQbwL4DbXoI0EcskC0GcixCd7vv7rp&#10;iV8hIKTyifxfPKgAeO+udziJaMBKfw9seb5ytNbfDQfKXzcLLSWPfWz14CuDn8nXht8F2VcA7Giy&#10;B3YGO5V0NiLwtXe/iy1v/BCG/Mzbd71L+fwaz4s+e9tb+NGbr6tJQwD8ArhKOvP4IvLquwCW4+Yi&#10;lgD4NbwtAKaFEBviRwAHuFohOz0SqTH+OJwchUNJIcjLiFb5wHevzKleQw+vz2N1po2glWZfAwQy&#10;/TAZWDo2ZBOY6YlhZKtE5JFNoyMC4OxgAR9PR/h7O+PIoSRkpEYhMyVKdX6QoA7Z6y0XNm6tRgu9&#10;5dHsJJQdO4DqkkMcWUpOlxZkor7sMLqlK0NPFaQb4PxoEx5cXsSDi2P4yZNT+MmjNXz56BS++fCi&#10;6oUk9bmSkmJUhJUM8eOy1VNbnov46GA4UzarJAQfD157Nrze4wnwWqzO9eAS/f7SVDt6qSgi+Rlk&#10;+yg+OlTtWzdUHkN7UzEqeN6HM+XzxCKITH4s9yBeknxfkcjRoQ5IiXVVDJwWTwamlE6KciVjiYx2&#10;QHiQHZnYjsxFFna1gLWNBHRYwIaziaW9NUysLSilteh9NeBCaZSUEYmM/ATUNaRhaTIeF5f8cWHe&#10;TUVL1ZUZovSoHtprTTDQYkFAmyE30wgJSYbIyJSFJDuC0IEan4+tMsXRPEMkJuriIJm3leAd73fi&#10;l+lM70w2rxY/bEWpY8VZ0wadDbYc9Lv1tqgrt0RethGSEg0QSeYOjdLjkSwcp4voSC1KHE1YW++B&#10;vZ0mQryNEe5ljEBXY/g6GcLdlvLSXg9OllpkNLKsEf2thixG0fvuJVPt260S9iXySvZ+pQqHYmAC&#10;S+KhJSPJ3txYgV2ycKSMjKw6y8Us4P0ugF9I583xYyWJxVcKQDc9MH0mAf3qjza3ll4jKHaT6SVl&#10;T1hQmG0PWdPBjEC1k5pcWnDmbUcBL89fwOvL4U/wBtjpwY+fzYcA9uL/3M3JzmRiZxNOaIacfCmZ&#10;NXa8hd38nAaG+/AG2Xc72X0LJboAVRTAi5VntWjF934B4hfZR5ug5ed4fvvFZxMQy3cgDKxJe+Hp&#10;YAYfgvhAUiiOHIxS7UYP749EXfEhXF4fxr2rs7h/eRq3LkxgcbxBtTxZIwuuzVBOLw1giN5SwJsY&#10;E4iUxFBO9B5wdbamdKbdc7VTi0giXfcnhSt/WXRkvyoOUHI0FeVk3PbmSjTXHSdQs1BH8FYez0BJ&#10;fiqqizOVX26qyIW0VZF8Yinv01mbT/Yfwv0LI3h2fQof357DV49P4eO7p/Do+hJ9cyHfM5SE6Iuw&#10;YFpT+uFB8b891YiNClSxz8LMAmKJzMran4TTyyMqllsqkpyjspBY7Qj6XkcHe7WPnJ4Si+yDCSim&#10;FK8qy+VnDUdEWCCx6I0yKouXXFzMOVPZIIosmxxD5k3gzBHjSfnsSfnsgsggR0pOewLYXgE5OGBz&#10;VdrG1gTWEhZGAFvYSRsWy00vvHc3bF2sEJ8eTgAnobQ6FYM9MVgc88PyhDv9iLWKWS4rNEJNqTFn&#10;OiNkZRgiJobgijFA2gH60BIbDPc40uA7YmrEljOlJQrzjZCfa0aQ2vGHs8f8iItapW6ptCBT2/BH&#10;kOgtK9RXWPLLN0dhjgmSYnXoRzjC9RAVZ4hYyugUsnFSEkEcpc0vgRe6Iy9eB20EuRkhwMUQge4m&#10;8HMxIDMYwYu+UVjXkpLUhBf2PrLRHl7MRvS6MmRxSuSyVN+QBAYj7T2KiaWNioO5kdoHlhVlkcfi&#10;cQW8ciG/WKh6AVz5+0W8sKwo//iNTZZTDPzy860aAkTAK6vQwsB76bHf4usKcAQoe7a/TY++DyGu&#10;Jgh0MiZAhW314W9Pm+FijEg3E0R6mCGCx1BnIwTyfgGzvx2Z2VobHpTVTib08tIg/d0fw8hYGzv4&#10;WbeSdX/M8/rBK8KyUiXzh4p5X4BXFrZegFhuy1D1vBRwN48vPq98fvku1JYafbyHnRl8na2QGOmH&#10;AwmhlNKByE6NUBUg712eU/1171yYwp2LU1iebFLse0nK1UgyPiX0WH8tasrzVJCG1JLyoWx2sjNH&#10;gK8LAUQvGuCG4wUHUV16GJVkXAnDLD9+AOWFaagqzsJQXxOaagvRUEK2LRUAH1Sr0LKvXEWAN1cd&#10;QVvtEfQ1S1PwfDSVZ1PKSzf+TtxY68azayfwk6fr+ODmMm6dm0RtyWFkH0giSyZjpK9R1au+cHqC&#10;KrSQ16E3wkL8kRAfpuKjnZzsOVEcwSVaguv0vxMDzarn8YnhZjTUFKiEBRtrSxUYIgtyshh2iFYh&#10;ivJaJgDx2vmU2y/JtpCPpzUigpyQEOPFL8KXXtEH0eGeCA1yQZCfPYLJ0ALgqDDJUrJXC1qbFTpM&#10;YG5jDhMrM+ibGmOn5l4VkaVBRnLzdUREYiAOHAqmhPDFaIcHJrqd+YVYoabEgkCzoDewoJQxRT49&#10;6v79hoiI1iE7GhLAlvxxbLB8wo6ywhZDlNp15aYoOWbBH8OGt60IXGtU5JviGOVzyRFzHD9ixh/I&#10;lEcjFQByiHI8iFLZ0mYXXNw1ERahh5hYfaSQ5ZPi9BFN7xziTwZy3gcXezISvW6ImyESgk2QFmmJ&#10;UE9juFpqw1Jfg+DdA509vOjofQ20d8GSF7fG7s1VaGP6fSv+bUW2sjHVV6vR0nFAAC69f2VbSFaa&#10;5SIWBpLxArSbwN0EtWwbqb+Vh/zhvwD8fWHYN98g+75O8P5ALWIJkN/eugU76YNlX1VWofeSgZ3J&#10;vJEeFojytECIMxWFqxlCCd5od1Mk+lgg0dcCcd7miPYw5f+M1IJWCNWGP5WGr62u2joy05XIsi2w&#10;stbHO1voxX8oaoAS+u23sJXvKYX2BMSKcZ8D9l8A5meRpmxSfWMTuJv72fK5RG0oAPOo2svQanlR&#10;6vq5WBIYWago2E+Jm6j2YS/RD0rFxxtnJ1QbkgdXFwjeftXB/tzSMAEudZ2bVd/g4d46FFHuFuYf&#10;5ITsAX+CNyLUh4wcjvBgT1quNBXkUUr/K8xaXpjO2ymoolSeGutR9aPlPWuKMwjAQ6rET1XhATRU&#10;5KC15qhiVVnA6qw7Qk98FFfWh3BmphFXljvx5OokJfQqnt6Yw4XVfvS3lKkytgtTHTi10I/R/kaq&#10;SbJmXBi83V0RExWK+LhQFQMtUVs9LeW0CfMq+kw+xwg99ORQM1oajiM6KlglQDg62NLbhxPEsr/t&#10;TeB6ITI0gLd91YLdS7Z2xvByt1aRWLHRPhx+iAzzRRC/DB8vB/7PBj6U2SH+IrMJyhAHFexhb0/v&#10;a6oHPRN9aBvqK/ks20gSSrll5zbsJWsZWekhNJSMeNwZQ23CmA5qv7e3hVK33hKD7TYY7KQnrrVE&#10;yXEzJKcawjdQh7JBHy3VZvRB1pgasERfm+wVm6Olxoo+wAqZB0wQHqKlvHFoMJk0SIsfUh9ZBw1x&#10;LMeQF4IRMtN0ERVKaWu7E5bWu+HlpYWQYF3+qPr8oXUR7Edp6S7g1YTLc7ns76SPcA8jRPsYI5SM&#10;7GalwwttF2XwTujTs0mMs5mhNnT5915KQKk6aW2iAzt+D7YErwG9rhRqkybeewn2t995nsj+/OL9&#10;LoD/l3nFJ24OBeQfC5MRwM8l9A9eE/ksHnhzD1iOL9NLvkzA7N67U+UNi0QXBnaibI71sUYGlVNK&#10;oAMSeDvOy1wBNy3ACukB1jzaIMWfrMf7YjxMVKRVuIsJghwM4WWlC1Pt7bQVBthGCS0r3NLeRVq9&#10;SJy2VMyUGlcvwCu3/wVeqgIB7wvgyufeHJsAljhoYWFp2Gaqq6X2gb0J4ANRATg710HZfICTcSwG&#10;24px6kQnmXYUT2+fwntkt+tnycBTbVie7sDcWIsq0i7tPyXPV6p4HEiLpd8M44XtjZSEcP6uks/u&#10;TtajFUwOR15Wsuq9VEcGLSuQ0q1xaK4twOLsCIlE9oQpqTkayw4pNq4mE7fUkH3rCngkgJtKMNJd&#10;ibmRFkpo+u+pBtxcH8CjK5P49N4SHlyaUsws8dkXTw1hcaoVTQS/sHEQ/W7m/gSqAR/KZhuVseTt&#10;5Y4APy/0tlWozg4X1qcwJskXLaUqWiwxlp8lPEiFVvp6u1EthqjQ0NAgH5KtswpYkUyk9OQovGRH&#10;JvVws0JIoAuiIkjzYd7wIz17UH870U84OVpwtrCiT7ZGJCV0JBnYz9uavtEUBpSOe+l5RTa/qDi5&#10;GUK5uR+sR/kZHWmOikJ7DLQ6YarHgSxsjTGOoXZrDHdQKnO01VkSmKY4eJCylawYREDmZxmiocwU&#10;DeUmlDKmnK2s0U/wN1ZbIj3dCM4eGpTue2BtvxeuBGIsJbhsJZXIYhZZOHu/PhKjtPil7eJ57qDk&#10;3wt3t330SJSKDhpwsNOAna0mHOl/XWzIxJSSgZSWssgTKKGDjkawNhRPS5alJFb5vgSurEDvJBMJ&#10;SK3ItA7m+qqFqBYZ2pQyWraTNPds5wW7KZFfXMACXFnE+S5Y5Sj3b/69OWRBSsIkXwBYJLTk2f7H&#10;y3L7FfwH73uNIH+TgNiy9R0VEKJ8JaWuo6kWgWmD3AhX5HBIx8BDYQ44GGKL7AgH5EY6ISfcEZkh&#10;dtgfaINkX0skelsgwdsS0Z60Ujb8LGbaquKKpC1KLefd/Fw7OFlJoXlhY1EGAlgB73fBrMrH8m9h&#10;3O9+bpm8BLyyBiBDJhupUOJgYQw/Xl8Jwe7IOxCJhDAvHEoIQX/jUfrOQpylN5SufXcuzeIux9xY&#10;I+YnWrEw0aaSH1qqj2zu5x7dz+vThrLZGQdSI5GWFAk/XuTRESQhSuikhGAco9Q8Tv9bSHlcfmw/&#10;jmZtRkbNzwyrong1ZNxy2r3qY/S/ZOjK4+kqVVH2f0d6q9HH45R0ZlgZxiV64IsLHQrAj6+cwAe3&#10;5nHvwuTzZmfjuLQqlS676bVzkRofgbycNBWbHeTvo2pbOTltJjuIBB7qraeEnsKFtQlVm6uOk8mx&#10;vINIS41GSnKMSjGUveSo8EAC11XV05Iw0QA/D/pgf6QmRuAlJ3sTlbAQLBX1w9wRFOxG8DrD8Xm4&#10;lxtnM08PvqmXNULpf2VIiqFIaANDHeyhHNryHLz/OwjgPbuha6BJhjRBQZYVuhvsMN3ngGGy7kCb&#10;NQba7fklWaKx0gw1ZRY4RtkbTxb1oS+NidXF0TwTSh0zymEJfzRV6YUD7XZoa7BBVpYJAkJ14eSp&#10;BVvnvTzffZQcZG5627wMfeQd1KeXJ9sGahC4O2FsthNmFrvJxBpkl730Fjxa8cjhRv/rYacNJxtt&#10;MjAVAKWjn62hCpe0MNirpJ4UINcjeHdtfxc6e3epYnVSMtbR3EC1EDXV3ex9JIwsK9Nvv/Ujgmrz&#10;ApYhYBXwClhfgPkFeF8MAa/IYQHHy4pxhW1fxr+//P3vAPhF6OKrCjwCMGFgkdC7twuANZHqb4eC&#10;GErHGA8UxLmrkR/jgmM8Ho/3QKHcF+OGwxFOBLgjDlFRpQfaUlpbwIef2ZXKapdMQMK6/C23bt+q&#10;FqZepgcWHy6Th2wpvfHWmwq0in3/BeDNVXQBqRxfAFmSGKShmQRwbN3yDvQ56bvRqwa62KlmcImh&#10;XmorqeBgNA4nh1DOZuMCve7tSwTHlUXViX6ezCuNsWdHWzmRV1BlpfCCz0XG/hh4uNry4vbnxZ9O&#10;sCSq/eDocF+1iJWVGY/SY5k4mpNCKU0PfDQdtWVZ6G4tw+hAC9pr89AkDdNKM9BYkq4ALMkR7XX5&#10;6Gk+zvdrVEkMw+3FuLI2hqtro7h2shcf/3/Z+svwOrJzWxT2ee6hu5OdDiedTpPbzMwgWbIliyyW&#10;ZbFkMTMzMzMzMzOzbJmZ3W6GJN3pDo875lR7733O9/14n1qrVq1aVbXmeMcYExfbsTLKaxwoxdwg&#10;gd1TLiW/WPS7t61A9qxyd7JBeIiHbNvVJCEqKIopm5VhQ+BZmRsglV53sLMCw7zX9PhgRIV6wM/L&#10;gQpYV6oKRztz2NDbhwS7kYF1YG1uJHuZWZkTyGRkJ4J8nRisr8usbUSPe+miCgwppdXUFclqytDT&#10;18YlE0OYXNIlbSuSeXms1tqIpZMnD2Lvvl3YxIL9mn3/61ZMs7N1x2Zq+N2wMz+MaP8TyIwWfZ1P&#10;UxKLiqizyCYYI0OOwdmBstZoF7R0dsGMTBoSeAQZSaeQSJ8sfG2w90FE+B+kRzkqe1a5ONPfme+H&#10;FuW2us4OaFzYDj29nfQFZPxLu2BssIPXuY0KYjOOUT4fPrERh49txPETW6CgQPZV2r62PS0Gle+D&#10;ofohGJw/BMNzh8m+B2Fwlv736G65MuBBSuf93Iqa0x30nCcO7JHgVTiyR679e4zAPbJXzIG1E3t4&#10;7Dtvi4W8CK4fgCsKsKiU+vVvCDoB1h+ALAD8GtSvmVm0oQpGEzXQAqySfQng169/Il4TwGKU0i8J&#10;ctksQxCLc2x6//c4SwZ2YiIOsdaUEe2giwjbCwi10UAYwRtmvbYomZgWNtBClYx8jkx9Fm5GZ8jC&#10;Jymh6eEPbieA1+MDKikxK6bozvlr3oeohX73ff7WW2uVbKKtWgxrFACW4OX1v8XPhBoQ1yQqq0QI&#10;EItJCzatf5c+XdQbbJTDKvXVzsCAADY4ewq2F9WQHumOcEroi1qKBE8gpobrsDLdgZWZTvrKDNmh&#10;obulUK4NlBYXQCnsKqeZvcwCrq2pDG93G/hSKrvYm1JGG7OwG8hRSL4etggPdCFofehrfRHhS5YN&#10;c0deeoRc2UHMgCnaerPifFg+PZAR6yMrr7ITA1DMz8RwxYbiWFRkhhLAlRjrKkV/fRpWJ+sw01uM&#10;yc48ArhCTki/Qr8uFINYfE1IenMTAxLYBeljDfQvwIpeVuW8kpxtUgA02NcZnY3FqC1NJ5mFoJKe&#10;XvR5FrXQgrldeYzoiOJsby6bnERTmS09tJmxDj2+KQHviXVa9EN6BgSwoSIBrAx9eicxL7SOnhos&#10;LC7ByvISLl82htFFVahrHGXQWJ87QkbbJ1dl2LCVYJXAFTNSroVckXDTRry/kZJz5xacP7cX5kb7&#10;4GZ7iLL4NMpyz6I8Xxn56QoICzzOcxMIp7fgrMp2ZpV9lB/HkJt6itL6JCXSIf4Zu3lTO+FoIyqh&#10;9hPkBLwZmdJwN7QNdkNNawevaSsUlTbjpMImHD+1UW5PKGzB0RObcfDoBhw5vgmnhd9V2UlFIYIe&#10;TGUv9FT345LmUZhrnoCJ+lqXSZ0zB3B4+wbsopcXvldUXm0h+x7ZR1DvpnTfvwMK9L7HeP+iHVi8&#10;P8jj1r/3FoHLwi7Yl4VcFF4BYtl/mAD+jZjojfEauOL1awCL4wQoBYBF2+5rtn0to/+Tkdf6H6/V&#10;BP9yDUj8vphnSvQUc9Y/i2BLdcTY6SLJ2RCJzgaIcdCGWMso3EZTgjjYUo0AJ0Nz62+uQomtBEv1&#10;4zIB7OE9CUb9+a+YdHhNH2x5D5u30xYRvL/i7wjAilrpN3mfwquLY2UN+g/JSiwfKoD7uovoO1QI&#10;m5j8tvJZ7qJ6EUusis4tOioKMCSIDc+dhonGaYS6myHMywJO5tooTAvBWG8F5idasDjVhoGOUrTW&#10;ZqMgMwKZBHcygRgW4IQwMq5oPnKwvYQgPyd4uFrBjD7YhyxspK9GAOnA29VatvOmEZRi+ZSESC/6&#10;Wn+WrQC+D0ZdYSwtXaxc5CyB7CsWOctICKAy9EUer0NUMvW35KIyKwzT/TXopg/vrk7Cyli17BM9&#10;3VMoB1zMj1RjdbYdQ13lSIj2owy2lKyroXGeAFaEk6MNnJytIcYDK9ILpyRH0CcHIyUuEN7cX12c&#10;TOYukgMuXB0tqCRsJXAtTfTh625LnLjLHmP+VBIujuayW2Y2vfk6HeNT0Ll4Gvr0RQbMxDqUyKr8&#10;My/QUwjwWjNrWPMhGRDAalrHcP7CcSizkB9V2I/d9Lii26RcG2nLJjmwX0poMahBrEa4YQPeWf8B&#10;duzcBFXlnbyYA4gNPoXCdEppMnBh1hnKnqO4SACfIIBPnNrEjLMbkQGHmS2PMWse483shbqa6HSx&#10;FRcolY0IWn2CVvPCLl4npRhDgPf4yU3Yd4Cg27se+w59QNnMOLIB+w4y4x/4QAJZif5XR3sPmXo/&#10;ZcohmGgfJmiPyppbU43j0gPrKB2QlUG7Nr1P3ysmpBPNRTwXC52QfqLN9wzZ98Q+0bFjl5waVezb&#10;8N7v8bs3f8VCK6TjfxZoAdDXAP7lr0Wbregr/J8hPpfsSxCsdY4ggH9J0P4A3NfxGsgiBICFR/4F&#10;wS7agH9GeS0AfWzvFrgaKCP8shjgL1YxNECyq76cfjbafm0uaRER/Fwwc7iNlpyczs1QCZrHd+Lc&#10;6YPYsXs7r/PXTMzvYduu97Blm6h5/rUctrgml9eA++ZbBPgPFW7i+oXiEAlLAFeEaDaTW4boTiqs&#10;h+h6ek6BZWfvLqlkdFVY9hRF8lSEHe2bi6UufBwuobY4AWOUpCMEw+xoi5yxsqMhD4UEcH5GBBKj&#10;fRBBL+tibwJ3SuhwSswAH3uqrwsE8AV6YTNavrP83AzujmbwI7B9XSwpjV0JZB/kpQSRXaOQleCD&#10;plIB3giWx2jkUE7XliRKgCdEeEglMDPcKBfybi5LwAolfX9zLgYa03GFAF4eqcAC5fNkTxEW6IPF&#10;0qjpicHw8rCDM0F54YKqHAtsYKADfT1tOfJIAFhYU32q2zAxfpn+WgzO72zKk8uJiproSN6P6CXm&#10;42lPK+mCuEhfKtIQJBHskWRdGytDWTMdSwWyzthWCfoWitA0Og0Ng1NQ1zuF8xonGKdhaEwDbakP&#10;Y1MtylUlnNfhZ7q8AAL5OAv7gdN7sPvoLuw4sB3bKCM379qCDyip11Nqvi8YmSFAvGXHRmaj3XC8&#10;fIhZ8zgfkAL9xRlkUE67uxyEnu4uKJAd9+5fD2XFjbCnB/Z03g+ny3sp7+lXFTczyLBnt0L1/Fay&#10;6FYCfjNBuxGnTpNtCd79BOmWbe9j89Z3sXP3+9i1Zy227aD03fU+Dh/ZREm9nZl5H6xMD8Lq4hFY&#10;XDhG4B4jCxzCBcV90FbaL7di6JwYFniK7Cr6Nh8lQPfv2Co7ZYg1j04dWOuVJbZH92yX7PwWC7lk&#10;33eEdBYVUqIn0hpIhXyWACYIfiNB918B/CsC/XdyfK1gOAHgtc4bZFvpff+TfV+DWIBXhGBrKbnl&#10;Zzw3E8i+7R9A6/Q+OOooIszyglyONNFFn2GABCd9xNppI9JKA5GU2OFWlJjGZ2F5/ghO79sKdfXT&#10;a8u0bn4XGzeQQWkFfvvD9QqwCu/7ugnpt7zH33CfCKEeBHiFdBbAFSEqrMQAjfXvvYvtVGVyqt19&#10;O2lZaM8Ujsv5ws6dPASNU4egr3QUljrK8HcyodWyQ05yAFopmwfaijE91EQPXIyeliI5V1ZGYiBi&#10;Qt0Q6u/A8mQMG0s9xEZ5yX7DFibaZClLEoUOLlJB+pOJ/dytEOZjK2ue08iqoo+1mOmyh346L9kf&#10;lbmhyE8LkysOVuZHU66L9tgIpMZ4ITveG2LK2VtLfZTJBCxl/WBDBkZbs7A4VI57y+1YGK7ELOXz&#10;WHeFnM9atDkbG2vTEmrTeupDV0cTVlYmBPJ5OcZXk/L5vNpZOVRQVESJ2mrRHFZdloyC7ChEUd6H&#10;UvK7U0pbmBnQLloS5DGySSovK4YqQ+zXg5+vI4+xwjobLzWYOqsSxErQMTkDPVNl6BgrE7BnoEVf&#10;rHvpHHRNuM+E2v3SGagbKuAcQXyacvqoyiEcVtqHgwp7sf+UWGF/F3Yd3oGdB7dh+/6tDLHdRmm7&#10;hw/6MDzoXcMCTvCiTyMt/iRiwo/BjpJYQ5OgUNpK5txA8K3HkcMbKDM2yzhK/7r/yAc4cmITTils&#10;xWmC+Rj37SbYd4nV9wnWbTvfxYbNLDQbRFCybXmHYCZ7kEU2bqZ8I7APHtxE77sNhnp7YG18BNY6&#10;J2GnexpW2sdhqHoEugSxztkDUDq0HQeYhMSULwe2b5IAFROwid5XojZa6ajwvrtk18rj+7mf7Px7&#10;gldUXP2erPTW74Qc/r9qmfn+vzLwa9ksJPTbv6evJPv+QoCbx8tpdH6+BlDRhPQauK9rpdf2r616&#10;L1hX9IiS++T2l/gxfbIY5idk9QaCaB/vRYH/h9apfbCgynAzUILfRRUEXjwn11PyIPuq0e8rKhzF&#10;QXr6t3//G7wt1MOveS9CGr9NG0B2FUB93fNrDcCiyUs0Ha0BeE0uvy3bigV4xTRBYqaRDevFgA4m&#10;2kN7oXh0H1RPH4H6meM4dXifBLTqyYNQpaKx0lVCaqQbZawz0mO85VQ6Q2K+5o4KufC3GDaYGR9I&#10;ZvSi7PSDv6ctbCz06QcvyO6SPvTAIYHOlJ1mcgihvbUhwvzs5QCFpAh32cYrVvnPoX9uLU9BXUkC&#10;UqPdKZkDpWSuKYjFwlgD2imRJdOnBKIo1RejnYVySON0Xxlm+ivQWREvfa8Y4nhrvgVzA2J/Fb10&#10;FEpzopFOptTSVJEdMURtsxhxpKOjLmfeEMCVk7OfE4P5lWR3y2z65aRoMj5ltxh6KLytaC66aEDg&#10;m1E+UzJHh/kgKzlcdjqxNDWQ4I6M8IarMwHsH2UEj1A9OPtqwdlbGy4+OnD00oGdG023szosXNRg&#10;6aIuw9xRDUaXVXHBlBdjdApnDSin9Y7inN4xGcraR6GoeRgKGgdwWv0ATqntx+nzB6BtdBT2Difh&#10;5XkckWEKSE0QfZRPIjzkBOX5XiifZ3YmOA/Rpx44shl7D23CwWME0SkCmOx6kFL4oKhJJoiPHN+I&#10;PQfWY/tuAnPnewTru1i/iXJtPbP/B7+XsZ5A3riRLMLYIHpPbXmfLPwelE5tgzmv09bwNOz1FeFM&#10;72dLVWGgcgSGKocl+57cu5UFfheOiGlhqSiO7t8pm4jE67Mn9kOFIT4XlVf7dmym3xW1rmvgFSFq&#10;n995V6wsKDzwWldJUfh/8aufSxC/lsy/IjjFyBxxjJDOvyITC2AIJl3r//xfwPpf4hdCMovXP3wm&#10;fPPr16KW+Bc8/89+9Wv8+xs/xf/+f38shx+uzaklRg+JuaV/LafD2bP5fQlsMVBDrJR/jGz4u7eY&#10;iGgB3hGjpQhCMfPHb2TyEcqAv/GLn8mtuE6xbpNQGQK8IoRclqxLAIsQkxSImUa20laJmThPHd4L&#10;pWMHcJ4AVlNkeSHzCutxklZEmUrH4OxReNkbIJqgS6dPrSMriVUL+9rFaJ0qNFVlycorUXGVmxaO&#10;0AAXONL7ytpnH/rhQFcE+DlA58I5MpsW/LztEBnkTHD60o6t+V4xGV5mjA+6a7PQSwZOifakbPaV&#10;/aCFhJ4fa0RdeSpyUoO530cCuKk4GtPd9LmUySMdeeipSZJNSLfmmnFjphFLo9UYbM0nk8ehrTZH&#10;Tusj+jFraqnJXlSiAkt4YOF7lc+eoXo8S3Cr4gz3a6irIlE0Y0X5Ij7aV9ZWKyuexNkzCpTJJvBy&#10;tkGwnwvDGVkEeiB9vgU9sYeLtQSxqJlel5hrjZhMc0SlmCAm1QyxqeaITbPga3OEJl6Cf6wRfKL0&#10;4B2hB59wA3gS7E5+mrD1Usdlz/O47HEedp5qsPdUZ5yHrbsqbFxVGOdg7awMcwdlWLsowdnrLLwD&#10;lBESroyo6LMIj1BEUOBJmFvuxWklAvXUFhxX3IbT53ZBSXMP1HXpfXX2QE17N1S09kBZfR8U1fbg&#10;GI/ZTa+7fc96Kfe27WKWJ9u+J7r9MT4QI2kEcDeIQvQuNoseUzs+gNKJ3XAwUoavpTpcLp4leM/I&#10;sNA8Cm3FtZkn1I/twjkWNOWjVBQ7CeDd236YaWMrzh3bC7XTB/7D/x4ioDevJ+O/+xYLrliwS0yZ&#10;Knpd0Qe+x33r1wbnC8AKNvwPAAvZyfdvErBv83gBQCGbX4NEtvX+l5AdNwgY0bQkAC1CApVAlNsf&#10;Xq/F2iR4YvhfZ3sSsrMDeD1v4d9+/MaadyWj/ozn/LefvIEf/WRtLLFYSUHIYnFtomLqrXfeksMG&#10;19p4+Rvi934I4YEFeMXABeHZhfQXCUqEkM2iqUgAV6wuIRh4swDvTlHRx/+YjHv2xEFcOHsaF86d&#10;lvL5+IHdOEJprcgkKVjYxlAV8UFOyIz2RmVODLoa8uXau92Uz+UFCUin3BQ1vGKwgTcls6i0En5X&#10;9rQSfZ75+qKBOv2hAeysjRDgZYdoym0/DzIWPbOYKicnwQ+dVRmyj3OyqHUmuItzouS5RTtzWUGc&#10;rLzKJYDzEj1RlR2MWQJWdNaY6S9DX30KrtL/3ppvxmx/KXrqM9FVnyUnyRvrq5bT9IjFy3R0NGRH&#10;DLEGkgCwOsGspqYCLe7TFf0s+F4scGZOmS0G/MfQ55oa61GpGtO/q8mRSmJy+syUcDjZmyI5IQgO&#10;tqZwtBMhppQVs3ioYF1ulQNyKuyRXWaL3Ao75PN9QbWj3GaWXkZqoRWSCyyRwkgtsEJ6vhVScyyR&#10;nGmGpHQTJGfw5Blma5FuisQ0E8SlXpQRm2yEqERDhMfpM/QQHq+LyHgdxCeJ0ERQiCI99kGcVd2J&#10;Myo7KdsPwtjqBMydFWDrqQwHz7Ow9TgDK1dFmDopwPDyKWiZHCPA9+GIwjbK6m04fHwbpfcWymh6&#10;N7KxYNutBO2Ore/jCH2dttIhXFI/BlcTFThdVCJ4leCopwAnWgR7hqnGEf6pl+FDZaG8dzPUTxzA&#10;yYM7sU8AeNdmnKas1FAQax/tg8qxPdIXH9opps0hu2x8X9b+rrHvWtvvBx+IXkvvSeDIYXiijZTA&#10;+uUvfy63ryW0qPQR259zvwCPALAAyX902PgvABYglQD+gWV/JST3awDz/OK96Gop9olmn127PsDC&#10;ZCKAcTQ2ZuPkqSN446c/x//8H/+TMtOKcQkXjc+Qpd9YG78r5LBkWqEUxHWsSeX/O4TX/imvT4BY&#10;1D4L+S+YV3bW4Pb1zCLi/j/44D1s37oZyicF456E8vFDknk1z5zAueMHcY5gPnmQCVn0XBN1C7Qn&#10;+mePIy7QUS4uVpQSgsayVPR3lNP/JclJ5lJifZCZSBam5w32d4YPpXOgjwNtmQu8XK1lzbOFiajI&#10;0qK8NpR9hwO8HGBDZhMVQ6IzRlNZIsTMGqmR7ijOCJEzf5TlRstOG4WZYbLjhtiWZ4eikAzcVplA&#10;9i3EtYl6XJtqRF9DMhaHKwjoGvQ3ZqK+OI5snofpgRp69UJUMAEkxwWSQS/J+azEoAUxiZ2BGJh/&#10;UU8CW48ANjc3goEela2poZzj2dXRCnaUz6KTxvlzSgSorpTj4SHuPEYfDjaXaBf0cNn6kmyeEkC3&#10;ECv0V7a6oKLZGeVNjqhocUZ1uyvDDVWtrijn/tIGPtA6O5TV2aOSr2sanVHX5Io6bmv5Xkb9WtTU&#10;OaC6lsfV2DK4rbZHRaUtSsovo7DUBgUl1igstmJYIjfPFEnJevAPVIWTsxKcXJXh7a+O0BhtRCbr&#10;IzrdADGMyDR9hCbrIiDxAnyiteAapAYHLxVYOirByPwkNHQO4cy5vZTaO7D/AIG1i37rwBbontkP&#10;o7Ni8PphXKRENlY/TiAfhx2lswCxr7kq3On/nHROY6I7BtevFiEt1hEnd4ulQHdCgYwrOmloiHV/&#10;yQ5i5X21kwdwlJ+LCdxF09KG99+mfKQHFLXPlNKC8UWI9XxFoRbNK2tzQVHq/gBgAVohOcV+sU/4&#10;4l9L+bwGmv8TvGvsLGp6Beu9ltC/JjsK0EpmFiDmPgFgse834rPf/Abvv/MrJFE9vXpei4f3m3BO&#10;8QiCAi7jwb0qjI8E4aziDrIvr4lyXoBR/L4ApvDVr7212P7f+8RMHOK1ALtYsOz1ioqi44fwwevf&#10;p32hMhGrKR4l8xpqqUBP7Qx970kJXu2zp3D6wC4oMjGKRCh6rh0S7e1bN8q29zA3c1TlxtCr+qGx&#10;NBV9bWVy2VFRgSWafVIogbNSghDk7wR3Z0t4koWDvOzhbGfOAq5NFjaVQPYm6wb4OlBqu8pKrbgw&#10;L9kENNJRiEr63drCaPSSTStzwxAb4kSf7EbmDUZxFpNHejCTSADqCiIw1JqN4eYsXJ9qkCAebsnE&#10;8lglrs80oL8pi/K5QM6UKbaiw8loDz17cxETjBsukEnVz4u5ollWCUiji7oSvFYWxtK/2pNlRacN&#10;C1Mj2etKW4skQsCLLpc6ZGoXJ0t+ZgCny+a0DREICXCT0tnJwVzONHJRzAvd2uuF5m4PhjtaejzQ&#10;2uOJ1l5PNHPbxP31Xcxc7S5o7HRDK9939niju5c+QgRf93TzfZcnOjv5WYc7Ojrc0MFjuzo80N3p&#10;iW5uO9p53hY3tDS7oJVJoaXJGQ0EfBXBXVBgQalnipwcM+TxdXGFFUprrFFSa42iWisU1Fght8oc&#10;mRVmSC8l2xdcQlz2RUSlGiEwSofSXBWGJscpw3fh+HF61wPbcOLgdpyivxPNQWI2CuOzB2B74QRc&#10;DJXhZXYeAZbn4X1RGY5qx+lpsnFrtRHZyebwcdbHJR1FaIjJ68m0qqcOkC0orel7DcgOotDtoaTe&#10;xEIqOib8nqwlekIJFhaD9eWAfb4Wy4eIJqTXFVnC7772vmvgpWTlvv9sXvpPxnvdVCQ9K8ErZOzr&#10;bouy2YhbATjBhgKoAtgCvL8keAWAXx/7bz/+GTP/CTQ2eOPhvTL85ds5/PNvY5idi4WvlxI01E6v&#10;MTC//x/S+Id4Ddj/+v41oF9PpSP2i44nQi5v2LBe1jgLFhb3LaYNEgM9lE4chvb5M9BWOSUBrHHm&#10;OM7T+yoQwEd2igkEtslKQlFhuJOW5/iuTXAyVkc1vaqQuqK/80hvNdrrxLzPa5VEQqLGhnuQtchE&#10;ly7Ivs5+bpflkDvRFhwX5Qdrcz34el5m2MjRSBYmuogiS4t5pJsrktBQnkxwRkkw1haEIyXKDWmU&#10;0/lJASgheAuT/VCVEyqnz+mqTcFEZz5WJ+qwOFiG+f5i2X1yZqAS3fXZGO8qRUdNGjrrMjA1VIeh&#10;rjLZtmtsoC09sJjXSuWcMgGsAxsCVlRsmRnrQ0tNzEGnAWNDHXi62cHawkD6W/FeTEUrJocXwwkN&#10;DUhc7mLOLn8E+DjCy91eSmhdLVpXnm/d0HAQhoaCMDj4OgLRPxSA3iF/dA/6MXzRM+CL3gE/7vfH&#10;wPBaDDKG+H5wkO/5eV+fN3qZDHp7vNDH7UCfDwb7fRl+GGD0EfB9BPsAY7DHB/3c9nR4oo3AbiKg&#10;mwns1hYXtFEBtDFhtHQQ5B2OqO9wQF0bmb3VDpXNtihrtEFxPdm82hrpBfQ/iQZwcD8HFfX9OHZs&#10;Jw4f2I79ou2WEng3C4QAsu7pvXDQOoEAU1UEW2tI1vXSV0ZLfghl5jN0tIUjLFAXE0Nl+OrzIVw2&#10;VYbCwd30vIehTgY2U1eEtsJhHGShEysRiAnNxRxUYn5jMcOimFFSMM9a/2cBUspmFnA5hQxfC+Cu&#10;xVqNtGBk4Ytfg/c1QES8bjp67XVFiNFIotJIzITxCzLz+o2bcPjEKfyOCUNI4J/9lIBnCLaWAwp4&#10;/G9/x2uhCtixfT2cnVWgo34Erg7KMDE/il/+/JdUCGKGSYJesu//Cd7XYP3/FwK8In4tkguPk8pD&#10;1je8Jyuvfsf7fJ/PQczGeWz/bqgrn4Iqn6PCIfrgg7vkUjRnqHCO7NiAw6KSkAA+QQ+8a+N72L/l&#10;A2ic3I/kcLJhoj+BkY2x3ho0VYhlQMPInPESwGJQu6OtCQu86NBvgkAycBALd7CfI3zdreFDf+zl&#10;Ygl/AjjIzwFuTmaUw6HorElFtxiIMFJBMOdgdqAUU70l6KEU7mvOpmyOQFVeOCoI3vqiGPS3ZKOj&#10;KgkdlUmY6S3F0kAJro6W4tHVHjl4oYv+d6ClAP3NedIHd5GRW3jNYmI7hZMn5LDB82RgJXpgsZav&#10;GJXkyWu3p2QWPbMM9KkoybKx0X6yU4cYVWVEwJ5XOQOxiJkY+CA8tJGeNhPUZXi6WEsJLY4Rgx1E&#10;3+h1c5OxmJuIxex4NLcxmOXr6YkojI+HY2wsRMboDzEyFoyR8UAMjzFGA2QMjRLEIwT3MEE+RBAP&#10;eRLoXhjk66ERHwwN+2F4OAAjIwEYZWIYZ8KYGAnGxPBajDFpDA/wPAP+GB4MkIAXiaCbaqC9xxUt&#10;3QR3lxOaOinT2+xQ1UJ5zqhotiNDWyMx2xgeAeehpXsIhwjWPSwUu+indlLqbt++GZs2vY89lGqq&#10;pw/BVOs0PEzOyn7BN+fLgX/O4+vPO5GSZIy7t2tw+1o2MlIsoal0EKqUzGLpFDON0zBXV8BxKZ3X&#10;y4HoYjaOrZtYYMXEdATBB5SP74k+yQSvmAROSOVf/YrMSXC9DrFPyu0fAC1kswDwGijWACNqk18D&#10;WNY0C9CQHX9Lryk+/ynl9lFtJWTWVuDBiw8RWJ4Ks5QAnBBLjkQ6ICPdWfaEelOMBnr792sgfudt&#10;HFbYTbb9CXYd3Cy7Qv76N2vdIAWA/2/5LLc/gFkws/hcbF+DWmwFgH/D+xOdSETXUDFYQUzUJ72v&#10;SGzv/V6qFDHmVzQViR5rQiYfFl539xac3LMFx5hcD2xdj4M7NhPItD58trv5TI8ySXraG8u5oZtK&#10;kilJq1CeF4Nigkus2JCREIQQPxcC95IcTicA7OdpCz+Py7K/s4+bDX2xPd9b8zh7JmZH+HtYymai&#10;IYK0rz6NrFkop4a9Sla9OdeCG/OtUhJP9BRRZmeiPCecEjuG7JuK3rp0dFalYIHse32sAnfm6nBj&#10;thldDVlk82SCPxejnaV8n4PBzkKU5cdD78J5KJ4+DmOyrre3A06dOiY7XoipYAd5PzGRPnChYhCf&#10;R4Z4oTg/EYkEsRhJpautIZudxATwF7TESv5noammAm8yr5DN4juC2W0vWyCAz2HdzdlMXlA6byAN&#10;12ZTcX0uBatzyVieTcDCTCzmpwnsmRjMzcZgejoSk1NhGJ8MxdhEMEYnCUzG0ARBPOGL/nEvhicG&#10;RIwRxGNk23ECmZ+NTvhhjOCfnAjBzGQYZifDMTMRjunxMEyNhmFyNBQTjDGCWzB73wCleR9B3O2G&#10;hjbK7Xo7lFRZo6DCEvmMvHIrZJdYIC7tItx8BIDF4Iot2MECsZ2xk0DesmU9thDAp+lhNZRO0n+J&#10;kTfHMdSWQeZ9iuePqiX7p6VbMJnE8c/WwJkj26F2/BD98wlYaCjAXv+8rCE9SkbfxwIomGWLYOD3&#10;3oaO2klmWwMcJ6v8loX7rd+vMe6vWfiFx33dxCIALCq5RK20eC8YWABagFgAQoQAjOhhJQD8mn3F&#10;VshiUXv8C55XN9AGrc9GcfXzW/jsmy/Q+2QKDY+m0PFwCNdv56C3w5+Muwlvv/ce3hGrHJJl3+Z1&#10;HlXcj03b1mPb/s0EIVUAGfrN34n25zflQAUhxaWM5jUJkL4hGP2Nn8kEIAAsQSxrqtcq3X4h+mLT&#10;n8upYnkvv6dk30qwisnrxcoTHxDQ7/Ne17/9JjZTJWwnuHcx6e0lSMU0tUe2fwCFfVspozdiPy3J&#10;vq1iIr71smnr4LYNMNJURiQ9bklOJOorUlBeEIPq4gQ577KogRbNRqKPsyjwTnamZF36XYJW9GwK&#10;8LKFC0EdTP8bFeKCiCAHhHjb0OtGYLQtH4vDlbg204Sr43VYnazHDb6+tdCOOwstuLPUisXRWrko&#10;eHVeFAYJ+OXRGjncsa8+GQ+XGvDqdh/lcwWKMyNRw2tqrclAW3UGhjqKMNBWiKKcOLLtGWhpiLnk&#10;tGFuxvJx7CgBaCfn2SovSkZUmCfcCWBnRysEEOAluQkIDxRS3xAaGipQ4ffFVowbFpO8i6VEJetS&#10;cejpakCLwNa+oIHIMD+se7BcggfLYnRFAe4u5OLOYiZuL2SQodIJ5CRcmU/8j1iej8P8bBRmZiIw&#10;PROOqdlQRggmZ8mkswTztB/DV8bwFNl3iuBljMz4YnwmQB43PRPKRBAmY0rEVAgmJhkTIimQ5ZkY&#10;hsYo4cnenYP05QRwdZMD8kqsEZdijPBofYQyIuINEcnwD9WFnaMaNDSP4pDoRLJrG3YQbNtYmJSU&#10;j6O5KQk3rjagoigYQa5GMDq1F3OjRfjnP5cxP5PJzKgEa0Z4qBHcHbWhQblnKGaJ0DkLR30VWGkp&#10;yQntTu/fQRYRs3K8SxCTgSkXbU3PYokJb3oiA5rnj8lKqd8THGI0jgixyr6QlKK5SDQviZpnKZ8Z&#10;Yr/omSXY7DW7/eQH9hXgfd2uKwD8U+4393NG/8crqLzfiuCWSAQnBsPU7xJGrjfhu+/mUM2Elp9j&#10;hZxMZ4gVDt8hiNeLLq1MNkcI4J0HN+FNyt3fkH3X+jL/To4oepMhvbRgVIJZfHZw/3Zo65wkm79D&#10;oItOHGsDLYRyEF1E3xbJiMcJDy+sgJhFRAyx3Pj+2mwbUpkw4Yh4l8euAfkdJr63sXPjOwTt+zi1&#10;dyvZl+Dl/7RbgJ/su4MyeueGd2RTXQQBWV2cuAZiAleAt6ogkVLZDhEs7IHejnB3toKLvTkCyMCi&#10;DVh4RE9nc7jZm8HbzRJh/g6IDnZBbLAz2qsSMd6WSeYtxe35RpbzVtxb7MAtsu/thTZioBMPKY0X&#10;ycyjHYUYaMrlsZV4er1PNheJiqybU9X45P6QlMzxYa6oItAryOwV+QR7awG6m/KZPMxwgQysqy1m&#10;xVSEwimxrq+SrNQK4jWbG+vxOp0QEeKBQF9npMYHQUx6l5EUDAdbczmISHT0EBPfaV5QhfI5BdkJ&#10;RMxy6cfjzUwMoG+gCQszI36fDPzidjte3GrF85steHqjAY+v1+LhaiXuXSnG7eU83FzKZmThOoF9&#10;bSkdVxZTsEQwLyzEY26eYJ4jk86RQecEiAMxOuNPsIrw+4+YlOAl+84FEfDBfB/ECMQE9wtgj077&#10;Y3SKklywOWOAbN1DBu8YpozqcUFFoz1Sc8zh6asNY0rgi8ZKMLc6B0trFZhZnOUNrS2NevToXuzd&#10;uwO76as2b9kA68t6+OKLPvzrX0v4xz8m8Mcvx1CW4oGlyXw0NlDG2KjJAfsnFffizIm9MNdQgoM+&#10;gaujDGej8/C6pAFDpaNQO7YPyod248D2Ddi7faMMMSmbkH4h9M5lxTawszmPn/7kJyzYojPHWu2s&#10;2IruiGsVW7+jf/25bPcVHTgEA//kp2/gf/+//ybbZgWQBYAF6/5HpwzBivSab294H2k9FVj97gnS&#10;BvOxaf8GMuRP8MYbbyAo0Amr18uQmkwPPxoFF0dVAvN3eJ/g3chn8OZv34SKxnGc0zyDt955T3bk&#10;EIPvxbpKopeVAO2mTRsYH+BHP3oD2+hDl+fzEB2ph/XrRQXVBzzfm1J6C6bdzvMe27cDigTZFkpm&#10;4cuFtxcdWt5jrOe9vs/t29z3Fi3CW1QZAsQfiMo+nmcTQbx783s4QEWw/YO3sY2AfY8JYDNlt2Rr&#10;vhczY4bQv9aVJSOP3lUsxl1florcFDEBnQOB6SK3/h72P4SdXLjMlzLa1d4EzpcvUVbbIDzAkczm&#10;gKRIN7SUx6GtIppeNg9zfUVyJNHNmWbcmmnFHYL4/lInnl3vx8pYjQTw8ng97i+3y1FHor/0Iv3y&#10;w6UmfPJwFE1lSbLmuqk6nb48DlmJvpjorUB1URJ0tM7h5MmjuKB5To4mEl5WSekU/Am+QC9xjU5w&#10;d7JGUlwI1YE7yvISUZqXIIdGil5XWtpq0NQ6j5OnxFKkJ+VrwchiHmlNMvEFTapNLRWqD1M50d26&#10;jx7N4OPH0/jo4SQ+fDiGl/eH8ezOAB7f6sKD6224d60Z95nlH1xvwL3rdbhzvQa3rlXixmo5Vq8W&#10;YmU5E4uLaZhfSMbsfDxm5mMIaD6o2UhGBIMAZ0wzJmfItFP0wNMCuP4YI2MPkakHJr3QN+4ho/+H&#10;bc+YOzpH3NA64IzqVnukF5jDw0+bWemMvDFFRbFk4wlmp5NQPntSroB+9NgBHDiwC3vpu8S6TWJe&#10;J2NDRXg4qWN1pZay+Qn+8s04SukVQ4IvQpPMdIzsamymCjNtBTgbqCDazQx1ueG4sViEECc9nD+8&#10;C+eZGE7Rx+0Tco+MIXppnSQjiwEPaanuKCywg8rZndhIthOTwG0lCwkPKJhoI7fvsAC/TTZSoA/f&#10;yEL/xk/ewM8IVtFTzNnJAHv2bsb/+F8/kjW8Pycr/1f/+Qv6432KR9B0sxeP/vkCfqn++Nm//wTr&#10;PxCD7N+m79+OqtZwlJY4Yf5GBRTOHZUMvIGAFN5015G9sA+3wcjNRVT0dsE9JwJmQY44xAy/YcMm&#10;mJuqYmmpBHfu1CIh3hWmF1VQUuSI3TsJri2bsXfPDtk54xe8tkP7t0BV4QgObduC03wGKof24oSo&#10;QaYi+eC9NQC/Q4YWzCsk9O9FpR1BLPYJEIt4n2y8lWDdIXrLEezbNryN84oHsVn0ZvvVz7CFkn8z&#10;9585tgeFGWFoq82S4G0oT0c6mSpYADjAFZ5OVpLRhJwO8HQgWF3hS/8r2FeEkNIRQU4I9bOTU/Y0&#10;FsWgJpfWra8QzSUxaOB7MRD/ypiQ0c24Pdcq1zwSTUVjBPB17ru/1C5ZuCwzGDPdefjkTg8+JUbE&#10;7JhNlPbdZGKxPpGYb7qmJJGy3R6qZM8Tx4/CSE8dNWXpBJyqXL1fLFDmZGeOIH9XqjVlMrUlCjJj&#10;eI5itNXnyaGB1pZGctlRIZvFVpNbM1NDWJhfgp7+BTmrpcpZwcaa8PdyRg4T2rqPnl3HxyKeXmNc&#10;xasnV/Dy4RKe3Z/F47sTeHR7DE/ujOPJ3TE8vTeGx/dGuH8ID+704e6tDty+wRu/1ojr12oJ6Cpc&#10;vVKOKyulBHYRVpYKuM2XsbSQTR+dTOkcQ+kcyQgnkEPIuoH0zH7oG/VC76gn+si8Inr5vmfUgyB2&#10;RWOPEwqqbBASbQQDFjBFRQVmKLEQ8ima/dMQSzGeOHkER44ewBExLxULlpgqyED/DHS0T2Ev2dLq&#10;kiomhlJpBTIQ638RjmZqlMa7+MAPwdZCFebnjpF9lfHhs2kC/SXa6zxgonoYegqHyMB75UqEoiJG&#10;1KSK9mExTlgwjLWlOoYHEpGVZo+x4VzoaZ6S415FG/EmsvDbZLiziodRVhCEvu5IGFKauruJJoWz&#10;SE30wL17JfD01oLxpdP4H//zf0uPKryoAK9oDvoV2XjroW2oudqGW3+9i/CycBgYncXySh3KS0Lg&#10;52GO7qkSrH44hOUvF3BK9Sh9tmiHfhtq5vro/+QKSq7UYvnre3jxly+x8PV9rHz2iNJ7FWEJyVA6&#10;uRMdLUyoQ/58Pv74+otuBAYY48c/fgNbNm+Qaxi/T0Be1FHBwkwRXO3U6UOd0N6QACuDs9hLIO4X&#10;HpYSeOv6tyiXycJUAB+8/ZZMWj//2U/wWyYlycS//zVZ+Df4gOD+4B2yOtWG2pm9ePW0ARMjZQgJ&#10;cKaMXi9rsX/LZytWsvBwNF8bWF+Rhoz4QDmzhp+nPdy4P9jPSb4WAA70tqMXtoKPCMrnYB9bxIa5&#10;IyrIGcnhlLtZoWgticV4VwHKssJkTfMSwXt1iqCdbsTNuWbMi37NPUWY7i2V3SRXRiuxMFKFCn73&#10;9lQlvngwiIcr3bI9uaMhEwPthXKUkJeLNVwdTGBtpg8Fsu+J40egpa4sa431dbVwRnSPJAunJa2t&#10;3CC8e01pGj1zGSYH6+XE72I+aCMjbR57CirnlGTtsybZVqyZpErQihprQwNtuf7wBS11xEcFyFUK&#10;1718cpOgvYWPnt4ikG/jo2d35PuXj67j+YOrjBUZz0Q8XMZzxrOHi3hKgD8kwB/cGWWMyLh/exB3&#10;b/YR1N24db0Tt6/TY1xrJ1u3SAZcXiilh85lZBLMGZidTcfkdBJGJ+PofaMxNB7BCMfweBgGx1jg&#10;x3wJYi+09bujosEB8anmsLysLavmz/ImlXgzygyls6flosnHjh/CiROHePNHYXLpLCIizeHvb0Tm&#10;O4BdLIwmF46isph/arAJTHVOQ+v0EeipH4eeyiHoHNtPAKvg6YN29PVEIjbIBIYEns7pgzi2cyOO&#10;knFETbTS4d2SffdRRr9DT+hwWQdPnzQTALF8djW4f68BCpTj75P9xPq/21mwK0uCcf1KNs4rv4/g&#10;ACMM9vtgfDIZT59VwcON16G5G7FxWvDwMIRY8Fu0/YoaYtmmy+3vmQzSOvJw/c9X0fKgA5XjGfj0&#10;4yp8/8de/Ov7JT7vaty+nY/r13NYmAyxe/c2KDLLL3/xGDf+9RK5k3nwKvZDUGoEHBLcMX51Dlce&#10;3EbFXD9Oap1lIvo51NX2UUmYo7qGHjPCDHt5v6Kr5CEmrrbGDHz0cgTjTFR56Zfx3TcDTHILyE61&#10;x/rf/QobCcYPyK4bya5iQvgPCGAhize881sWNHucPLINb/7yZ3iXgF5PphXx7ltkZ3roY/s3oa7U&#10;Fvdu5eJ73p/KmWNUHW/I9mQx08jv+CzS490wP16M6bESFGRHwMv9MjzJtmIEkujMITpr+HvYwtvV&#10;kmqLwCZ4I8m+Yf72CPW1Q0KoK0pSA9BeFofhtjzUF8WipTRurSaaEvnmrOikUSvBO9tXjNG2XCyT&#10;eW9MNxDMJWgojMTj5SZ8SGV6ZbwRXXW5aCpPRkt1Glz5e2IGEH36VTGflahkOnrkkKyk8meCURHl&#10;k+BVo7dNTgyFxnkVOfn8UEcJRjrK0dlcIgcoWFsawlRMnXNhbc5osSq/UJqirOsQsKLnlZhHS8xm&#10;KZJCY00u5sabse7x/VU8ubdKxr1G0K6B+eWjG3jxUAD4GgG7Fs8I5qf3VxjLjCWy8SKZeA6P7s5w&#10;O4Mn9+cYs3w/RSCP4f6tURn3bg7hzo0B3FztxrWVFnroeqws1hDMVVherKb8rsL8fAWjDLNzzH4z&#10;uZiaSsfYRAKBTFCPRWFgJAKtHYHIL3KHj78FdPU1cZ7y4nWoCJ/BjHXq9An64P3IywvEyxdjaGkJ&#10;4wM9gv0E3GVzLdQVBaGmIggVZf7wtFWHBplVX/0YNJX2Q2HbB4jzsyQYypAWawpXE/4pBK8Kjzl9&#10;YAfOiKGDBK0Y6K9IaS4GOGwRg9Q3v4/SAi8sktl7O4PRWBeO45TlYskVISlNjRTxhy9H8fmn08y6&#10;3khLM0VkpDbqagMQGKyC//W/1jGznkVC8kWC2EQ2zYg2XwFeUdEkmoOEz3TzscRXf5rGwy8nMPXZ&#10;IqaetOP2vUp8/VkvPnnZivF+P3Q2uOHV8x7EhVsgJCcQX+AbLP3xBlxirfAm2e/td9+V3R+VlU+h&#10;vCUXDdPtMHG3ln2Yt23eCJOLykjJsML9B43obE0mOH+OopxwgvUmYiPVUVLggsmJLORlm8HDVQUK&#10;p7ZKZn2LUvm3v/mFlMu/++1avEnW3bHhTXzyohHPn00hKcEDb/38p5R9dqgo8cbbb9Hb/4424Wdv&#10;wMP5Av8TByzOpcPWRgc/+cm//1CL/yYtwg7cuVWH3t5wJMQaISrEUTK1GLQvxgJ7EciRBI4Hgexi&#10;ZyzbgaNDXMnUBC/lc5D3ZTkdrGDggcZMCeCavDDZOWN+sEyO6xWzS67S+y4NV0oWnqU/XuT2FiX1&#10;oGgjrkvG45U23F3uwWhXMRrogasKopGTGiL7PV+gJ3WkJy0rSII2gSwY+NIlXcpfA4jV+S9cUJNj&#10;gOUoJQLS3EQXw+0luD7XjgDaADF4wYzMrEf/K+SzGPSgpHxG1kKf4WdipQcxjY5gY0WFUzzPeUpo&#10;J1STxdc9uneFAL5CQF4liFclcF88uC5fP70vQLsG3Md35/Hw9gxBOY0Ht6bw4PYUwTnBGGf2JBPf&#10;nmSsbe/f4r6bowTuKG7dGCETD+PW6gAB3IXV5Y61oL+4utKBa1c6cf1qO64xrhLgK4sN/COrMTtT&#10;SrldQP9cJGNsLBft7SnIzQ2Gi4sVzb3q2rhK3vA51bNQVFKUE80fOrwfCUleuHm9AmEhF+Swwy3b&#10;NqC5ORW3b5bh2dMW2YT0yYsJOJmoyJFIxQX+zIgF6Kpnhh5IwspsHux0TuAsga90aCeBuwFGKseQ&#10;n+YCSz1FHNy+hd7tfTlTpVgv95KuEjIz7cmgOti98R251KdYanQnpaW2ynEmk0n865/X8P3Xjfj0&#10;w0p8/GE9IkP0cezYZliaa+KzT6fQ0RGGjZtFm6xo5lkD79vvviNBJ9pyVZWO4uaVAvz92zbceNGH&#10;+ts9yO9PRtdkFqV5BDr6YzC7moeXTwvw5af9ePrlPL795228+HyCzzEDKYlO2L6FSuLwQWzYsgFV&#10;A7m4eq0GeblBOHPiAMRC5EcObEdltQ9evezhM3qB3rZkfMiEcGU5GwE+ZzE3VYD6pkC5msX//p//&#10;S1aiiZr3NyiT/+1H/yY7dogeZr8QTU2/+Dl+RiBGBeryXHcxP1OOmBBzDHYG8N51ZM30u6KJ7Wc/&#10;Q1iwBW7erkRjvQ+vx/OHc1B2v8VkQ4tTVu3CQr4Tv+E5t2zcCEOCxo8eVwDYm2zs72UPJ9tL8OPr&#10;EH8nAthdzpkVG+aGGDJxZW4UqrPDMNyShfmhSnTWJpP98gmiPIKYlm+0ilGNmV5RuVWEq3wtKrrE&#10;gP3e2lRMtOfiEcvplclWdNZloSQ7EkFel8n2ltKnCna1t7oop8Qxp2cVlViKlM3CCysRgKIjx7Fj&#10;R8moJ+SxJsbatCC5yGICUD+vJFlagyRkaW4gu0mKRc1UVVVkt8tTp44T1HxN9tW+cJ4SWpmA1mHS&#10;OM/Er4l1zx/fIMMKwJJlCdrXwH18d5mxxFgkcOdw/+Yk7t4Yk4C9T6CKuHt9hP53EDeuD5K5hgnY&#10;EdzhvjvXhyidB3B9tRfXVnsIzm6CtBs3xPZKF64tixCvxb5enqOP0YMbfEhXl9sI4mYszzeSpRv4&#10;voXAbyVzt2Jmoo7MkIfM9DBctjEhcIWMViB46YnJvkeOHcbhwwewZ89OyumdUNU4iBOKe/AuJajl&#10;ZVX4+6ohLsQMk6PpePVhB+bGsnBZTwH37jSxkN1n3GLcYKGtQRUL0lGysgBvDH3XcHcm7yUVybEW&#10;2E3wHhddABmn9u+CxhnRz9gM1taqyEkXYzvtKSvfgo0VWSvXDs8e1+G7b2dx+1omhrr9UFfuQn+k&#10;gmMHN/Lesvib/OxmAaIibWTTjKj1XQPv2rA+0QxVUhyHv/Ac33zRjMf3q3H/eTO6p9NQP1qGpoES&#10;zD9dwO0/P8HK7Qb87S+rwD9v4PuvOqicKBPnk/H5Z3UYH83A4kwlAtM80fCwDw8/auNvz2B8MBl7&#10;t6+X0r+mPAhffzXP/V/88DxWmYA6UVzkgkC/S1DVPEJw/RS/+vnP8JMf/Qj//u//ju38rrracfz7&#10;j/8dYsjhGz9/Az8n24rOI5ve+y2mRxN47SwjVyqRl2lDtlSBt5sJffKbsulJk0k0ONCUCVAV9+9X&#10;ws7eAD8jsNevfxe+fsZYXi5CRWkkfL2syL62TEJ7WODP8LUL3Bws4GprBhcCOCLYHSnxQXLBbjGU&#10;MEms7xvujrrCaBQm+aK/PhmLQ1WYGaiS3Sone8uxPFYlB+ev0OuKWByqwBR98lxvIZaHS9FWHoOV&#10;oTI8ZTkeoextrUqTKzlc0teAqaG27LMswCqWammhtDYzMaQSPI7TtHRi9g3hZ8VslEISixCTtYuB&#10;/GJg/llaPzFLpYaGqhw37OVmh+S4IIhhhQL0ioqnZV3PyZPHeQ6xxK+SXBxNW0cd6hoqOHniCD0w&#10;ve/LxzelfBbMK9j40Z0lgnaeTDtLRp0maCcJylEWwJE1xr1DMBPAArQ3rvUTqP1kPP5Bt4ZZEMm2&#10;lMzXCcjVq124KkDJrXh9TcSKAKkIwcZ8TxCv8pjVKx1kYIJ3iSy80EzA0jfzOAHw29dEQhjE6mI3&#10;JoZrUUvvERriAh1m4jPKp3Fa8QSOHz+Mg4f3Yc++3dixawe27diKA0d345TyIew9uB1HT+7FmVMH&#10;oHbqMLycVPHRqz48uFkNZ1NVvHjcxHsvoirIxosnrQj3VoeziTJsL2qguzUf3367grIyJ7g6nIKR&#10;xgkoUU4rkp1P79sJY01FzIzmY2IiHW7uaujpjkdEiAkcrdZqdwe6fdDWHExQ3cCN1UJYmR3GRX1l&#10;DA/XoL8zEzevFuHGUhzuXstGTIQ5fkZWe4sy9x1Re/3e23L6WIWTh/DNH+/gm68XsDAeS39ugImB&#10;SHz35y4ML+ajbaQEN57PYPXlFD7620v88dslSusufPtFNy1NJb74tIesX0clEyt7wz36qBULX88i&#10;szUYg+3eWJ5NQnykFWbHyyRw//H3m3h0rwkdDYGoLLyMzvZghIeZ4oMN72Lrrs04dWQHJslOoUGO&#10;+ClBek5xLx4/rIO3twl+9OMf442f/juB/SOy8o9w8vge/u+VePmsFn/9doTlpRxVJa54eLcBV5YI&#10;jKfDKC0Og7XFBVwyVaDKCkZ5WahswnqP6iM3153XtMAQCZbJ9Vkzy0wZAaCHc2dOypX7BHh9yb6i&#10;QqkoJ0quwiAYWNQ+58V7oak0GhXZwRhoSiVwszA7WImxTj732Uq8ut8MsVTKspDP/aVYHa8lgPOw&#10;yNcCxJMdObg/34R7i20YaKb3rUiCp5OZHGwveoBdMrqAM4rHUJgVjbqKLNl9UoBXApjAFr2pBJBP&#10;SFbm9sRRym5N2SR0mnL4rLIA8HkytxGc7S3Q21GBkEAPsvUpJoKTErxCRouRTWJWj0vG+lJmK9If&#10;i5FO616JSqund/Dh41vS8z66vUzgzpNxZ3HvhpDJa8x7a3WIhW1AgvgOQXz7pvgzBHh75fbmjX4C&#10;mH6Xceum2N+NKyvtzJ5tuCIASvYVbHyVDHyFIF6hjF5eapOfL5Nll5aaZSwuNmFpoYks3ILrPO4m&#10;z3+bbH6LvyHAPjvVgJbmLCQl+cHS6oeeKypnoEAQi8XW9h0ggHdvx9Ztm7F99zYcIqsoqhzFmfOU&#10;MKcpaShJLE1VUFriibR4GwQ66DNDe6C3JYiFOwarZMT8FFdoH9vFfTksNA8xMhiF8mJHmOmcxHHK&#10;8RN7NuIkJbLumcMIcL2IuhpfJCWaIS/fHsnxZrC1VaQU98H333WhtSEEqfHO+ONXV6haGqk0GvDP&#10;fzzkeZ/gi1c1+O5PA5TGWbhDdr6ymIuyohAc5T2IXlDvrX8Pv3/7HSgcO4A7Vysw0e2Ll09rkJXm&#10;jO72GCabYgyORaO6wQOTc3G4+aAUDQ2JGJvIwMp8Eq4+akTvZBpmRsJx73Y5Pv7zC4zNZqOl3ROl&#10;w1nIrHbn9erC6tIxsnAM/vSnUXz//VVMMRn1EEgfvZpFXo4XCvN4bzkO2H94F35Mxj2rsBN/+uMo&#10;7+EWSouicFFHAQ1Vbigr9cEvyb7lpSGws9PBf/9//jveeevXSEt1Y1jxf8zBwkwyvv3jCFm9CVcX&#10;4vDwXgn++dd+/PW7CYRRgaz/4HfYSWuycdMmuXyMpe05rK7m4vG9YowOxKIgx5aJPp1JMQhHj/C/&#10;PSlmerGU0jkrMVCOJhLrGsWGuiA/VQxOEOsMZ6C+MALTwxl49qgVj2924f4qgTtfgNxUS3rfUllp&#10;tUR5LYAsgHt9ohKjrZloKozEnblGPCT5LIzUoCA9BIZ6qrCx0EO4nxMSIn1hb2sKTzdr5GfGMWEd&#10;wWkysFg+VFnptGTNU6fJvqdYBrlPtJiIOEuPe/68imRaAeJLRnrITY/EUF8VAv3dWFZ5rGBgAlhU&#10;XAkA6+po4SKPE32kBXjFFD3rPn5yDSJePbpCFlrBE8rmR7cXyMALBLKQztN88KOUt2TVlT5uCc6r&#10;/WTMHoKwnWBsIyjpZVe7yMIE83VKZr6+Qn+7SCm8sNBIYFICk01Xr/Ry203groFXfk7ALgrgknkX&#10;+H6ex88v1GOREnqFsvmq8MsErgD+4kILRkcrWUgpZZMD4OJsJQdBGxpoycZtFRUFZrWjOHzkgJzy&#10;dieBvJtseU7rFIyttZj9juD4kUOyiUlb9wic7FRhpnUCfm66iPI1ZvYPRUGhFZ48bUV3Y7xk55Z6&#10;b15DAZ9DMS6qH4Di7k1QJbgNzh2HjvIRnKJHttA5g86OSJRXOyI5wYTyzRj1dZ4oK7mM4nI3Jqha&#10;fPLRMAFcgT981kEpmY72Zg/Z8aK00B1jQyn46HkVlqYjCYpFNNGLb9v0Lt6TlUsfkOls8dGHTehp&#10;8cDDm7n4joX972RJwaxLiwnIK7aBp/cZ1NV6I8jHEpUtGWji9cw87EZDZxRSMiz5n+XgCf3wxPV6&#10;TC+XIL8sAGPjKWjvCGTSLaPqiUJUhAYltEgOIXjxbJDX8jmqysMpSY3Q0OiPtEwXyj8lSuUf4dDe&#10;3+P543oecw/dHYnobIvAq4/70VgXBfxrER9/1APbyxdQX5uA+3drMTaczG0Vqivd4GCtSLbWgLun&#10;MgGgi+tMNnlZjjh+eofsfPLBBjG2eyMO8jmfPnsM4XEmKCmwo2RWgzu9eEiAKtVTHqysNPHLX/wG&#10;Rw7tk5PXicXIcpKD6LtdER/hyvfuKCCIZwer0V4Rg9qiINqIBHzyaRu+/XKYHj8enq6qmO0tkD5Y&#10;tAFLGT0opo5NRmtFLOryI3CPivAuy/BYVzFCvG2hSiA6X76I/PRQdDYXwZUqQKzIL8riSTKs8MAC&#10;rApkYdEPeq115PDafgLvJPcJ2Sxm5BDdLi0uEZQEqZgHWgzcv0hpLhhYAPgUJbQSLaLaeWXo6Ypl&#10;SzVkU5Jgd0Fa6z57OIEvHk3i88fT+PTJDD56Mk85vShrmYWMvnfjPwF8bZkAXOokQxJslBXzc3WM&#10;Wr6uk7FIzzo/X4857puh1xqfLMXYVCmmZioo36r5WQM/a8TsbB2jFtPTVZieqWbw9QwL1kwDJqdq&#10;+D2yzWQlg59P1/LYep6vXoK3oyMbhUURCA93kyu32VhekgObjQwv0B+oQPW8IhTOkI2PHaSc3olt&#10;zOLHzxyEsaUmgX0I23fuwu49u6CqdQyXzChL1A8jJsGK3skWl+1UEBNrhYK8y+jrjUFPRxzSki/x&#10;3jNRkm+B3ExXNFeEoLc1hD7WV86NtXfje/B30CY7BCMuwQD+fjrMovR8302hjGDo64/Cl5+PYXQw&#10;FEUFRpgYCkdxnjXiYrSpKIrQ15dK/2eEqlJXSkBD3FlNx8evilFW4AY9XmNqojn+wML2/R87KQ+t&#10;0FBijX/+TbRV38V334xhcSoYtfVeKKsIQFaGLe4+qMCLz27i8dePsfy0D1lZ1mjvDKUiysaHT+vx&#10;hKz84G4x/v6XcVk5NTEez3M95PUFo38gCnfuVPB5Z2J2OhPNDf7ISnfA6EguGpr8meB8YGWtjB//&#10;+CfS+xobKyIm6iIyUyxhYniSSbYUfZ1hKM6xJiNpIiXJXp77s1dUT0s853w+vfRl+lkPePtdhKra&#10;Hoz0xeHTj5ooG02xYcs72EVls3nzZuylRTl4dBcuXdaDmbUKE0A0RsYyUFolasIzCTxdbBZzkL/3&#10;AX7/+3egrHgc0cFOSI/zQYiPPSIDHRHpR1kd44mR9nx0VsdJP9taGY2B/nCqFybM+Qokx1pirC1b&#10;1j6LaWJnugsx0pKFphIm14xAVGWH4i7L7DUqv/aaDMp1Y1zSO4/CNGE/8hEb4SXZUUyjY8wyKIYC&#10;ChktJnAXABMVVwLIwieLsqqnqw5rS7FGkomsURZT3iaGOdMGnsI5+mUTJgExHa0Sz6egcJrnPSMr&#10;scTsHjbW5nI4ogTwD0y+7psHHfjuSQ/+/GIA37wawx8/nsGXHy3g4+eiqUgAeIrybozs24+ri2TB&#10;+VbMzTZglqCbma4kwMplTE6WYHy8iCArZORjaCQLfYMp6BlKw+BoDkbH8glMyqDxYgzx9eBoNnoH&#10;09E3lMVtDnoHChhF6OjJQUtHGlo70xkZ6OzORTczZGdPHhpb0pFfFIqoGFd4elozY1nIhyImwjbg&#10;g9G5oAINNWVKF2a5k2RbZj7RsWPv/p1Q0TyNI8cOYev2ndjEAiJGKzl7XYSbrxGcXDXo28uRnGiH&#10;tBQnJMZZIjbmIpo7gpGSeokKIJMy2QmDlKIT4+GU2j5ICNHF/g3vQP/sQdSV+OJv3w+htTWAMtoa&#10;pQXWBH8kAgIvoLk1iAUuiQxihvZWZ9y+kYe+njg0EhC5ORZ4+KAKU2PxlM5OtCJF+OLjFiaMXAz3&#10;JOI6AZGSpE8QmiEn04z+OgRdHb5YmknEJ88rKUX7yNx99MKLBMoLsnQtmTYJX/35FZ58Mo7rd8qR&#10;lWmD6alojA774c6NAjn66g9ftuLzV1VM1M3487dzvJ8o5Geb49WLGkxMxyAq2hB5ueaIiNBCT58/&#10;WgncwgIbHDn8nuzC+TPRY+yXP8O6//b/QEllL5lUF//2//4vHDq8ASrqh/Du+7/CunXroK1xHF9/&#10;NceyUgS/QA24BNCu1LmQBFIxNZmE9rZAlBdYkO0pXxcLYWSiik1bN2DLZjEP2i4onz+OSzba2Lxp&#10;PVKZSB89q8LMVAptXSX/f1PZH/vtd97l772P92k3DLTPSeD6in7Q9MBh3jbIivOS8rk6l4BrzkRV&#10;DhNMph8mB7PQ0hCHqFBzNJbGyFk2VsdIJF0sh7XJ6K5JQEVmCDrKovFgqUm2CQ+15cu25eKsUEz1&#10;lZGRi5BOxlSnhTPQVaOqKoSDvblsNhIsKwCsqHRSSmox9rcoJwGeLpbITgvl/xktRxaJAf1qZxVk&#10;AhCDFkQbsJjwTllZkd87CVXVc9DR0aTCPC9rpTXUz5KkWMb5HTFN7bq/3S3HP5iZ//lxF/7x+RD+&#10;/uUkvvtinlJvBR+/EDXRC/TAk/S/g1hd6mbWaifbUurOkW0Zc2TSqakKyrFijIwQuEM5GBjMRG9/&#10;Krp6E9DRl4iegVQMDmczctA/lIluArujPx5tPTFo6Y5FU2c8GtsSUd+ciMraaGZZslRFOEoqI1BR&#10;E4fq+iRu45FHfxiT4Czbgt1czeDmbAZ3hpebBfy8rBHgbQ1/Dwt4Ol2Et7MxH7ZYuNkelibq/I4l&#10;LlESv/f+emzethXvvfs+tA0U4OKrB79gI3R3RTDLp+Lc4S3wstNFS2sYvEI0KdUvURb6oKHWA7Z2&#10;R+AffAZzLOQPb1Ui0EUP5trHCY4IMk8AuruD8eBOKTKSTREXdxGnTm5CQZEHrl2vQGiYIexsD2N8&#10;LAY11W7IzXdED9n5+dMKPLmfzd9w4/PNwbXZdHz2STe+/VMfri8nIjT0AhxdlJGUYIoeyuFPPhI2&#10;Jh/PHxYTiN0E7tcEyThurKTy+zG0LOmoGE9HcOpFyng/ZJK109O0pdf8kAC/ezMNX3xWj/s3MnCL&#10;iWmgO4r3aIJFev+xkRBYXD4Ey8tKfCY6yMi5jKoqZ6Sl6aOtKwS2ZMIjR8RMHm+sjZz6yY9x4vQu&#10;MsEeaGufwWnlg/j9+rfwo38Xn4vRTL+CptZ+OHqqwdD0NJzJupZ2yvDw1maZSUZikhGiw4z4uzH4&#10;9tsBjEwUY9v2TTK5HjjMpKt+EvsObseWrZuwh9alvNIXL5634fH9Snz6cQ/qqiIRGe1I8IqF5N7F&#10;lk0b4GxthCAxhWyMBzLivJER64GcOHdkx7rLea5qi2JQVxaL5roYZKd4oTwvGA3F4QRwGVm2BlNd&#10;JJvWLNQXhSM3zgM95bH0wPWSnfsaM1GeGynHAYv5sUY7i1BVmCgHVyTF+jMJJ8LNzU72ChQ1zqIJ&#10;SIBXDC2Mj/JDN+V2Y1UWmquz0FaXj6zUCBjpa1IOn5ZdJEUbsWBcEUI+y1pr0ZlDNJeqifZhBZkc&#10;RCXWOTGzJZl/3T9u5eKflBP/+qwT//pqEP/8egx//2qaIF7E5x+L3ldLuHd9mgAeJgP3YHG2HfOz&#10;LVica8LSXLOMuZk6/iGVGBsrwvBwLgYHs9E3kI7ufmYybvsGsjA4lEdWJsD5ed9wFkGcga6+NLT3&#10;0Gt0pUjWbWhJQm1jAmrq41FJyVNdQ1DXJaO2JhlVlfEo5oPOyPBBfLwzoqMckRjvTjkaxj8jFT3t&#10;uejvILuRpTvq4tHJ6GlMZtZMR16qD7JyXNDeHQl/HytsEBPOv/MOdAzP0F+ZwsdHl1LRCt2Uf7du&#10;NuNPX0+hosIVwWSi8lJP3LyWT8lVgZxcW7h5ncH4SCRu38zGH77ow+3rlUiOM0BEuDFZygk5WZdQ&#10;3xCA23cayLre8CC7u3vrwdpFG4eOboG/vwEcHSndtQ8jNt4cwd5qGOz2wspSBhpr/PisS/DkVjae&#10;PypFRbEFn3U6E2UOHj+sloz8t79ex5eftLAQ2PF4FwwPiuGeKfjy02aCeQQvX9aQtZi59fYglUki&#10;Pc8O8QRKfr4Nbt8uwPhQID7mMR8/q8bdO8VoavJGbV0QmdoU/cPh/B/i4eh2Aee0DvB/cEVJiS08&#10;/DSpnBLI0lZUJka0KAfwy9/8Ej/+yU9w4OBmXl8yvv2mg+ogCGfP7MV/+2//XU5t+8vf/hwbtr8H&#10;zUsKMLCkBHTTwzm141RIh1Fa4Qd7pzOIirRgcjLB7au5+OzTQUrP42T1o0hIdGB5qoCOppKcW/q0&#10;wgGWp3SWC18C7xKmh0KYgDIwMhiPY0f34he//A3EOtdTIznobs2Qs02KaWrLc8MIZE/EhzggJtAW&#10;tYWxaKhMRF6OL7KSvDDansfIwCzV30xfEUb43fn+ArTR/xYmeaK/NhGPV6k6B4ox3JbDcpUmJwYY&#10;ZVnrrM1ES1Uq2uuyMD5QC7EwmRi8IJt9RC0y/euRIwdhdkkHoz2VWBhrxGh3Jfra6bEZYv1gsXK/&#10;GmW3kMVCJqurn5fgFTXPooJLhOjQoSo7KxHAZGLB1EK2C9Cv+/vNAvzjWS3B241/fd3PbR/+8dUI&#10;vv9sGl9QSj97OE8JPcXCIwDci6XZDoK4lcBtYXA7SzYW/nWqmg+8hABdY+C+gTTJvL0DGQR0DkaG&#10;C+XnY2OU0WOFGB4p4LEFGCCwBwa5HSzisfno7ctHT08BenqLMEBf0t9bSnYsQldnPpqbMwjoJFRX&#10;RaOyMhLNBPsopfcV+u471ztx/2YPHlzvwP2rrXiw2ob7V1rx/FY3wv0d4OZugPnFHNy5WY22xmjK&#10;pwTcud0mK4SSoq1RWeqHT6hC/vT1IJqag2DvrIzAYAPoqR1ARpopfXwMMnJNkZ9nj0cP6jE+GoHl&#10;2WTcu1VMz+zA74Tgk086cPNGMYFSiLmpJFqMeDi5URapHsBpFbF+8tvYtO0tGF06g12730dSsoWU&#10;zXdul+HJwxrcWK2gN53Gh/fzyZA5qK91xdBAmGT/+blEvPqwG6+e1FFm11J61yM5wYjPwB2j/dGy&#10;VrelKQh6mgdwyfA0UtNsER6vj7iki6is8UQ41cQyz/ElJfTzR+WU3mV4/qIZV68VYHgsjf9XPHKL&#10;aROG4hGbYoFzFw7CwUUVUWR+N78LmCRLtrdGIzJcG71dkdi+YwP+x//8N6qZ95BXbInyEgPMTkai&#10;qjwIjva6cn6sc+ePIDTaBRfEsj02erD1MkNhoRtCg83k842IJLM30p9fL8er5y34+tN2ZGR54ZKZ&#10;Ih7fExVkT3DjRi109ZSgb3YOdu66OLj/faQTwHdv5+PWtTI422nJ6Wt/8sYvYG2qzO9l4U9/GGaC&#10;o6oriSTQS5AS7iYnaS/Pi5BzROelByKBSq44MxCtZfEEbj4mOrLR35iB2oJIDLekoTYvBNXZgZju&#10;yMILlqFFnmdBsHADn1UDyamOxNTEstuah47adNRXpsFQXwtHjx4mcwrmPSEZ9ODBAwj1c8REXyXG&#10;uysw0lWG+fEmuWRMbUUmrMwMZR2OGN+rJpiV8ln09RfAfQ1ikRTE1Dxyho8fwH7Z2gSGhpoEMD3Y&#10;Pz5qAb4heP/ch3/9oRv/+LIXf341jE8er/WourrYj5V5yue5DizMkHFp6Gcn6+VWxAylx+REJSV0&#10;IfoJ2J6+FPpWsi+3vf0CwHkYG6VHJoDHx0UU83URJuT7UoKhjO/LZYzy9dhYJc9HVp+ox+QYfdlo&#10;FTNtGQb7CzEovHJPNrq6RPbNxwJ9+N0b7XjxcBAfPRvDx08ZT0bxCbefv5jg6xHoap/H4cMHuVVA&#10;SakX8M8lfPKyCy8px/721xlefxaiI+kxO0MQHW7CgrcDZmZKZMeLCAu6xAKnByu7Y7CwP4WVq2TB&#10;v0zhqy/a0dnsi+mJTHQQ8PnZlzEzTv/5Ra+U1JZWhymNtuDYia04qbQbJxT24/DxLUjKsMPKSjby&#10;spzI2O549rgMvW0+uDqfij8Jb/pRDZ7eycXnLxsJ2Da00Vd394YhM/sSUtLM0Eqp/f2fp9DcFIiK&#10;Sgf88U9tGB6IRWmpG5VKALTVjmDlSjZVQxam59IwPcsC+KKb9iAOn3zYCvxrFP/4+xw+pJ8sI7sO&#10;DoajrMIN4zNpGJ/NoE1xQFKONfYf3kqm3Y3IeDPMzmbjw+fV+MPXrfSrJVhezICNtRoOk33dvXQQ&#10;FWeEgZ4wLC8XMyHO4ps/DCHIT59Jv5y/t4SSYg/s3rsJrv428HRX538uar+jed0RMtE9fVxLC5DD&#10;41ORkmqDvDx32opyfPKiEn/8sg1NLcnQMjiB4FhzNJCBb1zNIWnE45//XERtbRS2bt5IVjqKtuZY&#10;1JZ7oL/LFx8+acGTu634+FUnJofTEBvsQE9sjYQwF5TmhyMlxYkgTEZPbQoZOBOrE2WyJrqxJAbJ&#10;4Q6I9rVAebo/FvpL8XClDQ+vtBPoLK+ywqsEfZTR0/3VawP5W/KREh8IJUX6XUpeIZtPK5zAseOi&#10;RvqYHBLZ15qPkU6WdQJ5ieBdmGiRo5WsTPT5TOzkKg6itlnIZLEcyzmyq5DSKqpnZaXWeQJYAHmN&#10;eRXl5HZurlaU0M+a8Y9PugjeYeDvI/jXd4P4C6XhH54P4NntPlxb6MT8FCXElABuowTu9Di9wmiF&#10;bMyfItimCd7xsTIyah56e9PQ1Z3E4MPpSyeL0lMMFRKEpZgaLycoRZTyO2WYEa/Hy+S+CX4mADw5&#10;UYXZqXrMT4vkUI/ZCf4Wf2NsiDc/XCqPGxUszmQxye08AXyLbPvoTi+e3h+gNxzCy0fDePl4BF9/&#10;toDBnkLs2bOH3moHPdJmGBmpYm6+CDVV3iguIYgoM7W0jpJtLyK/wJKFxw3mNopwddTDN1/NY2E2&#10;Trbvuvppw9jyBFo7RC20P4J9VeFLqfnkcQ9mZ7LIeOaorvREQYEjjI2O8eHvY9bcj30suKYWqsgl&#10;86xez8THnzQxEUWiryscX3w9QjYsw/JULFZmE/DVp/X48FEhRtoCcGueXvUjJrDBUCzO00o0esn+&#10;0sUF1piejGKCOIbIiAuYGQvFn78fx+27lbh2LZvADkFd7WWsrqSRwa7g01cNuL1agO++ncA//zqH&#10;v34zhH/+fVr2RAsK0qD1ScTsfA6qapzI4vW4daMEWXmOMNA7g7BQcwyNpuLpgxJeZwH+/rdB/PGr&#10;FibNOMxNxuPmaioaG53R2RbI52jJZ+qBe3eomDr9MDEShft3yxAXqY6IYE0qkP0IiqfnrIuj2orm&#10;PRUwyeRSvrujj+DvaPZBWroe8nOccXUpnwqjhIoiGJGRJmhtY0K0Pg9HD2WCPI1Kp473x6TyTLD0&#10;DJNcHFqbEjA5nYaZ+SzeRwP+8udxzMwkYmkxDn//az8eXGvGg5ttuLHYjHay6I3VJjxa7cN4ZyFB&#10;G0VZHI9JlpWy7BDYm2sixNMMZRkBGKM1W2bZe7LaganOPFwfr5DNTItDlfTB5Rhqz6cnzpWjosRI&#10;IsUzIk7g5OljOHDgAAx0NdBaS8/LGGgvxsRANVamOzFMNhZDEYU3Dg/zwgWSjFh+VFRUiYH7QjKL&#10;OaQF254lqA10tSBW5RddLsVMHxrnlSnN9bDum/t1+JZM9N0X/fgL/9zv/ziMrz7qx4f3+nBnuROL&#10;E82YHq0nuxC8E01yOzVWSwBX0m9UYJrgmqJXmSBzjg4XYbAvB/1kyH5uByiJxwi6mYlqzE3XypiZ&#10;rGZUMfjdibUQ7ycJXnGe2claRs0PUS/BOzpYIkMMOZvgcWtRKhPD+EgxVUENriw1YnW5SQ6YuCGG&#10;3lFKP382Cm9Pa2zctIUMsAc7d+3Czp3b4RNgjJAoU7h46+P4qd343dtvwc1bG8HhmkjPtkV+CYGY&#10;T//TK2pkdcgyaghLMMNFy5PwDdJBWooDEpJsoaV8CJYmSsgvciFDn4SXvya83LUQFnxJNqvoXDiM&#10;xoZg3CS7dHeHYmiQGX02hV7aFUqnd2FxoRgPbxVQTsXh8f0S2eVycjSGnt4DDVUuqCu3Q3OtIz1u&#10;Aq6SdTLTxeydVpilJ75zl0z9hM9tPI4JLwmvPmrDQLcfC2aa9M63rufxdSY6GxywRMB9QXtwYzkL&#10;c2PxlP7xePa0GiNjKRjqj8LCXDb6+sPpO43RVEM2Jlu/lOCYp08uI2Bj8OJpJZ4+rMAKZXhZoTnV&#10;WBoCAtRw8dJeye4pmZbw9ldFcqop1cs+5GYa02daIzbCkD7aG0amp+DkfgFtvQmYItNfvyZAlIfW&#10;1nhcWSnB3HIO0jNMeF2NCAo0huKJbXD1MoaBsQIyMywRl+DA/8wMibQFnW1e+PKLIfzpq15882Un&#10;Gb8df/7zEhOnBs6f28MEkIUnDyowN5uKQtqb1gZ3mShfPm3AtbkS/h81+Pv3V/GnLybwhCQlhgyK&#10;pqamsjjUFsci1McaWfGesva6tSQa85TYN0gyy1R/qyyjo21Z/7Gw2cKwWDUiQy4HqqVxXnajFLXP&#10;5wg6DTUVRAa5SuB2NuRjtJfkNNogAdxRvzbTZltjAaLCvWX7sPC4Qkav1TafW+vvT9ks2oDFPNOX&#10;DHXkQt9G+hckgOW0sk+YCZ9T6ry808Ts30H26sajWx280WbMDNcyY9RgfJASeYSFa6SBoG0koBsI&#10;XIKYNz41QgYeq+I+sjDBOkavMD5MgI2QUcnSU+MEL2W2YNS1IKsSnNME9Qy3AtxT48xm41WYI9su&#10;TP0AYMG8ZHrBvCMDxTLWzk0WJpBHh4pZ+PhQhijFmTzWEgGvhYlByPSp6XLK7EzZkL5j927sJgtv&#10;37mT3m0HlFVP4DKBZutqIDt7iF5P2gaKCI4ygYPHeYSEGzJzZyEiwgi6RkcITkXkl3nDxFwJhpeO&#10;IIcAbxJtwTX+SEy0x2VHJejxuGwy9YO7+fji0zpUlTjCxVYNn33chq8+rqfsHaZktkJGhjGys2zo&#10;XSMxNpKE2fEE2Wvqy09bsMgCV1/vi4XFbASFasPWXgE1BFRjoytyMg0QE61LT5iNP/yhDy8eFWN5&#10;PgNTZM+szIvo6wvGUG8gspIvkPlqCL5V1NfZIyfLlEDJoRIJQ0iQKsFghupyBybANU/dPxADH+8z&#10;SEvSZ1IyRWmRG+5cyyfTNuDrL8R472K8eiW6wmajvd6JZSGM1+gFXZ0DOHN2JzQ0d6KowAmt7aEw&#10;oUKJTjZHQaEdXBwVEOClyqSais6uECZEB1TXuNNSRWJppRRxcdq4fb0A//jbIrq7QpGUfokJxEgm&#10;urwCH5iaX8DBI/vx5q9+zqR1GcOTmfANuIDWRjcydw7Z3g33b+Tjm6+78f1fJ9FIG1NTFY7OTkpi&#10;3tPj+zX46vN+dDXQ22d4yN8fbk+SzUcrfL63V4vwx6+78AUl9vVZkktvkexS+VR0SCJxjHfkkJVj&#10;MdJRQGYuxRWWz6HGZHRWxaK5NAJDzSl4sNyK1elGPpcsjPbXyiakgwf3yTG/YqHupJgAZCUFoq+F&#10;ZZSfL09SyY41UkJ30BPXoqUqEyszXXKyggAPWzhcNpdNQ4YEqJ+3E3R0BQMrSUkt1kzSPE9wk5Uv&#10;W16CvrY6dAjwdVMdqZjpTKWuz8ES/eg8gTAxUIrBzmJ6s2L0czvUTRD1ERgE8jQBPMOLmBmrI2hr&#10;GQQagTwxVE6AUQLTR4iY4L7J0eo1uT0mQErATvD4cbLqaB0BS1anx52ixxXHT48TuPS9s2JcJr8z&#10;zePHh2n6ByiZB8W2FEOilnBARDGZnn64twDD/UWSnceHKcWZHccpq0dG8zEzW0xwuVI678SefXvJ&#10;wLsJ1p3YQRZ+f/1GHD+zH470uO+9L7orvo2UbDdkFNgjOskauQWe9FMhCA23xKGj22F2+SySs52x&#10;Zeu7TAQfwDPIkMxwCOGRRkhOd8ZJxZ1MAIfo38wwNhgiK55E399ZMs1HH3XTxw3hs1d1SE3QRWKS&#10;IRkkDPfuFlNKhjLpxMnOHWJQw+qVXPz5m37cuZUNO8cTCAozxMpyHsoIOAfn02ho8CPYo5gwI/ic&#10;olFLG5CQZIHsvMuYmExi4fVHeooxrl0tJDs3MQHpo6kplLI4j2xoSQ9tw8+y8dnnrQSJPZODJ1o6&#10;QlHX6M3/IICeNAyDQ3G4ezubvxODqclIPKAXfXCf9qjXHx8+FZYnATnZNigqcqKaSGeSjqfkvozS&#10;cmf4BuojOsZcSuf6Gg8M9wRicCAIKelGGBuPxuBwBIrK3JCaaYvoKD0moRLcu5cPdz91+FDZ1DcE&#10;ISRAi9LeAF09CQgPsYKdjQaPZyIqced5LCi3gzBNxVHN868sZNDm9OCrL1r5HUP641B8/90Mnj6q&#10;w2My8NVFMcIsCS31CfShHphlwq+pC0V7ZzB/u4a2JQsNJb6ozAtEVVYw5vj5XHcmXt5uwXd/HMOn&#10;Hzbgi+cjuDbZgJuiora3BDWFUSjJDEJrVQJWafHuLHdgrKcYn71YkdPCmhhdwEBPNe+9Gu21eWiq&#10;zJBDB28sdDNRdGJhvAXjBPNgZzl6Cey5MbH6YhG6mvIx0FUFG8uLsk90WVEyLMwN5ayUAthujlbQ&#10;oRc20NGAHdnY1EgP6qpKWNfZwD+evqSbmaqHWaWzOQ0dTenobBLz3GajuyUX/e0ECrPQxCBZd7iB&#10;4BVBADKmRmoJ7CqMEWhjAwQQJcX4cLUcdDA2VE1wCQAKcBOE/RUY7uOxg3UEcaNk9Ilh+rwRBmX6&#10;NM87Lc7J5DAhJhcbqOR3KPXoG4Z66Tf4AId6CV5RQ91DuS7e9zHBENij9CWCiScniujrirG0XAp3&#10;DxN8sHELNm7eJoG8czcl9K7dUOGNW1hcgK2o1Ty2G4eP7YeByUnkldgTVPFIybBDeDQfntZxnD57&#10;FKaX6U+UtuEnb/wUb7/7Ji5dVsNxpT3Ye2QbjirsxFHFHbhkpYArV/PR2RqI3GwrSsQsMq41rzEa&#10;Tx5Vk9F6yHpJKC9zprWIwOMnLLx3KvDsURVqylzR3h6ARw8q8eVnLbh/KxUVBG1KsjWW5tMpRy9T&#10;Wh1AS2sU/va3aTLwEBVCBs8TSeYJRlmFO7oo9yvqfFFcbM8kFouCXAs4OYmeZRfR3OxNj6/BxBHO&#10;ZxmDnh4xpVEqMnNsUN0YhOY2XyQkqNGv6uCjV828dkrq3iAMj8dSzUTh+tVkPHlYgG//2E2JW44R&#10;MXnBh61UG6UoLrSFrZMirMm4WnoH4cWk2ENG7e704W/58JmkEeA2GByJRk0DQTRXiK7uOKoQa5SX&#10;2CCaSS2D7Njewd+5lkdvLKR/OdmzjpK3GHfu5CM+1QTdvbHo7IlAeaUnElNMkZVDq5Nljmf0ygM9&#10;oehojcVnn9Lj/+U2r7UC15j45icL8Nkno/TLJWitjCfTRSEh1Z5Kxozs54O+JtqV0jjMDBbg+kIp&#10;Vgnoz1/1U708wPMXLWgs90BvXSzaSiIxVBePsdZMgrAZo32lTAwZmCax3F7qwJXJJkrxMaTFB8g2&#10;4SGC9+p8Dz55uYoXDxZwZ2UAnzxZwPX5blwh467O9aCnpVCueTzQUSLn/BroKKOVapeT9fm6OyAj&#10;JVx2rbxopIX42EB4udrB4pIBDOmFL9ELG+hqShm9rq8zDT3tKehuTUZXSzJfZ6C/Kxd9nTnobc9B&#10;Txu9bGc+RgiWMQJpioCblQxML0zgTQlZTTAKII4NVjNq+LoB40P1EqwiBAiHeiuZYSrkzY0NELiD&#10;zQR+0w/bRoYAcxPP14zJ4UaCt46gFOdsIPvX8PvMan0EswB0/9o5Rynvxe+NiQTCBDFOaT03XYkr&#10;y9X0dSX0D6dw9PhhmFto49DB/dIL79i5A/39ebh1sxwXdI7DxlUPu/dvxdbd7yCv0BOlZZ4E9Xr8&#10;7ve/oJ/ZR5DrQUusxKh6YG2pzbffhJ75ORw4tg2nVA7DyEINh0/vgIuXJj77QnQFTZZSt6bWQ7YL&#10;Z7OwXVvJxc0r+fS7+fR7aWhsdcXcUjJe0e9VU3b7+6qjpNgBWelmLNQWlNf0v/VuyM93Qn8fpanx&#10;EcTEXKbk7cE3fxzEn75uxScEmgBHc5M3stOtycJ2cKJXT0g2QmKyMapq3eEfoE3mPoewGH04uyoh&#10;lfJ2aioBSUlGqKx0QRZ/OzrJDKERWvAP1KDlCJVNMF99NYZHjyspfX3pJ6Pw4fMcWptQjPT4YWoi&#10;ggnFDDOjkbyOFszP5sDFRR2BZEBbO3XYOfMaYk0Jxkxemwslehii4k2RTnUyPCC6bd7G06ft6OgI&#10;oW82g4PXWXj6ayM00gCltB2DvWFMDmLIZCUWF7IwMxMnJ3a4spKJu3fL0dTmj4Q0a/iFGcHeQQkF&#10;TJZjQ6k87wsmtXKC1ImsPI5//OMGpf8ARmlTGiuDsLpQjXSqpaaaCDRWRCE30QXNxVQy/YWYpfoc&#10;4r1/+mEXz3OHSfI2Brvy0FWZSHYOQWWmP4abUlCQ5IXyjABMdpEtG1LltLPDrXn47PEkbi+0Yqg9&#10;D+016WirScVkfzme3p3E0/tzjAV88ozX8/QqPn4uxtzPUjqL1fzLSI7FvJ4MjPXTNo43IUBMbEf/&#10;K7pUCrlsqKeJqAg/REf6UTobywos4YF1L6jJAf7rBnpT0d+dyiyWSVmay4eczyjAQC+zQ08eejuz&#10;0duRTfDRb5JBJwhMEZNCSk+0Yp5ZY26yjczZLIE8NUJQDjURYAJ49QQZt4whvh7mvtEB8VkTwShA&#10;ymzGGO5vJKj5/eF2SnL6g5FWgpefDbXyz2kluFsI6lb52cxYB7dt/J0WRit/k9vRJsniQpoLn72y&#10;UMssXgNvT3PKaC/6xgKyog/279sl15/p6UpEWoqYTG4DNPTPQN9UBTv4+vS5A/AO0YGDoxp+8+bv&#10;4ORuCHsnNZw4s5O+2BRHj+6Uc1UZWqth36FtOKGwF/5R5tC5eBw9A3G4fj2ZBdMXs1OpLGx1eP5U&#10;sEgZAUD/M51Ee0IZORCI1DQDSjk3SmB3ODgoyprvP3zVweMqpUQNC9WCX9A5WNmcxNBIHKWlP/2s&#10;P+U0fRkL8PxsNCrKbDAznYnl5SzZfTOCIDWzPk2J6omkVFOUkME9vM4hJ98RfiEXEBhugGQWfCEf&#10;ZxdyEBioiQxK3/6RRIJOCaWV7mTXClxfzWWSmKF3p82ZDEN1hWirTkBftw8SY9Rx43omk2MiPnpR&#10;iqePC2QF0qeftOP7b2fw6mU9hoajKcEL8IevGzFMazA4FIU6+tPqam+COYK+P5DnH8W9h0zqE+GI&#10;Sr4ED19tSmhddHaE0X/Tiy6m01c7YHQ8EW1t7kw64bhzO4vl0hcFxdaybTqfkjoszJyKJxqff9KH&#10;/p5EDPVHM4FnYHWxSE4ZXMQEVZrngenhNB7TTIDn42see+96JbobYzDQmIJZlvNV2sZx4uDV0145&#10;o8lAZwZigxxRlhGI+oJwDDUk4t5cDbpFx6L8CDla6c6cmG6nlOAOwzKtXm9dEmrywtH9Q0eP3vo0&#10;9NMbL4424PZyL24s9uLafB+Gu2rQ07rGttcWuI/7F4mfW2Tp1YUeOaZZrsygqkyJfAYXCObLViZI&#10;SQqFLaWzWHpFLHwm5LOU0H09aQRrJhkulwDOlxVDIvp7ctHdkUlpkoau9kyyciEG6IUHuisIOnpZ&#10;Ad7ZLizOdfNhdfLPJrAm2smiLT+Aj1qfMTZEgJJpxXsRwwMtzLJN/C2CuL+FvyUATBYW4B3rpvft&#10;poTukjEx0iH3T412svDzRqcHsDQzgIXpPnrAbnrlTn6HvzvWztdtjFbub8LcVA3/rFLKsTJ8/vkC&#10;7yEQGRmXkZZui462VNy/V4+4GD2cUdov18519r8IJfV9lMQ74OxJyZJoDWsbypVL5+gjzRGTdBn5&#10;xR6Uscfwy9/+Frqm57D30HYcOrIL7X2iBvYyz1kg2bWtyQ3Pn9QA/5pjoe7An76qY8Guxe3ruXhG&#10;afcJXzc0eFOiixUcLck8xvjq62l6rUp89bIMX3zUjLREM9njKJcMnEu/+egh/f9gJI/VQHN7ML2m&#10;BtR0dyKM5ygusuP+C+gdikR2oTPmyfRBoRegqrEdOkYHUFZmBxuHMwiL1EdJhSsCgjWRl2uLuEQj&#10;RMYb0TtnkHkjMNAXjeICGyaQODJwP5nNCK1NrgR7CpOHG5VAIHp7wvDX73vwIa+zJM+Yyd0LXZ2u&#10;9MbVTFY1eHSvBO3NLrQvSRgaCMDqUgaleACfuxVCInQQEqMGf39leVxtgyui4nTg5aOO6toALNN+&#10;PH9ahJfPa2TbdGioDgoKTAlYE6Qy2QYHK6O4xBKNHeFkbH1+30Mm5itLmTKpVZfa4OsvWC4Wswl+&#10;azTVeWFhPgOPb5dTUgvyiJEdWL7+cgjXrtbKWVfuXKnAF6+GydgT+OITlrd+gq4xHiVZgUgUi50l&#10;+yA3wQszPTl4cb0NT662YnFItBdX4PmNbjJwDiqzwzBCghtpz0JTaTwaSxNQVxyD+uJo9IrV/DsK&#10;6YGpYMnOz+9OUTbnIznGDxMDtIxUqlNUmV2NxFZnFRm5Gj5ulyW7ammoSJlsaqyDQH9nOY+WyUVd&#10;uDnbEMA6kn0FU68b7MuTwB3sKZBecrhfeMpC/jkEcDvZl/J5kP53sKecTF3GrWDhRrJuBwHcQ4/W&#10;h6WFPma+HkwSTGNDbTIE8MRWAnl47f3oYKsE7QhBvHaMAKhgXAHYHjJ6L2Yn+7AwM4TF2SECtZ+A&#10;7KG06MbCZD9lxzAf/DAWZwYJ0j4JdhGzk70S1ItT4tg2+uka+rQczNNv3bvdiLIiNxhdPAod/SOI&#10;jXZAa3Mo7GyVoKV1DOqaJ3DB4DgsnTRx4RL3kU1Tc+0xTS823J+KZ8943ePpOKe+Cwpn9+Gd996C&#10;hgGzo44i3n//Hdi6qqO5I4i+tQCrV1L5LEL5jHylLxMjlO7QT37zpz589VmrXPXi2b08ArqFDOwL&#10;76AL8PTVRFaWAwqz7dBS44KF8Uh8/mkbvvy0Aw/vFyE83Ajx8WaIJdhCQvUQQU/r6K4MK8dzcPRS&#10;QWCoLgxNjpJFFeDmo4rCclcmnqM4eHQ99AwOwdtPHWaXzyA53Zwy2xIZmVb8bW/4BGvBzvUskpNM&#10;MD0ZL5uSRsj2t2/xv+/1g5PDIT4nX5YBH0xTdou22vt3cgnWQibUcNha70NvlxuqqmxkF8sGAvLh&#10;g1J8+ESMNEumanDByGAEFRDlOa87kL/n66+JxLTLSM+1hrn1AX7XE85u6ugbisY93uv0dDySUyxQ&#10;mGdLH5+Ihjp3XLuZhcmFNAQFq6G93R/B4WYIibJAQIQu5X0S7VAoKssdKVNL0VATAg+3C3DyVIOR&#10;6QGUljrgH3+fwpMXncjNccL4gD9uruQjJ010sXTF0zs1cpqikoLL8jd7W2Ix15+L8pwQZMT5ICPe&#10;Gwlhzmijd16hPbs934ArY1WY7y/Ck2tdcunRojR/9LeQ4Bi5Sb5Ii/JAD4E70lmAG/NtmB+pxTwt&#10;3o25Njy6Pozriz14fn8GLymjH9wcxScvruPG8gjKsiPR3VCEhops5KVFyuVEzykpUDGeg4uTBawp&#10;ny3NxNIq2rLrpWRotbNYJyqBhsVMfP2l1OFlfC0qBQoJVgHcEuk1xwfrGPXS105SIs+Q8Ranu7Ey&#10;P4ArC4ME8QBlYw9BKNhzjUEnRzolaCd57NRYJ0Ha+QO429f2j3YRfL0ELbMmQSsAOTfVj6W5Yawu&#10;T+Dm6jRuXJnElXkCluBcIvsK8C4T3PM8ToD2NYDF+6W5IcYgAd/F66R/Hsole7njsrUqFE7twfHT&#10;e7B120YsrdCL98fL1RgqK/3xhOyRT6llYKqIzEIfeAcawtTiNOVcAP74ZQfu3qpGSMglHDu9hUCn&#10;pz6xG5r6CgiONJcLqalqHEVJmZtsLrp7Mx8ff5iCnm4nWF8+zAIeRABnMKlEYJgA6Gv1ZyHxxF++&#10;68PzZ3WIjjaEnskRmBNgHt5qBEwAxnnc3WsFlHkZuHsjTTZlaWnvQ16xG27fqSVzX4JvkKac/C82&#10;yRxWTqqwsFODsZUC9AnkIHpJLd19UDi3Gxp6+6ByYSesHM6iotoTnd0B9KtnYWl1Glp6h2FseQoB&#10;/ufR2uKH3uE4RNG7N9Y5IzZWF0ZGu1Fb7cxEGIKEBD309UVQwmchNkIdSfzc3HQvmmsIitFQhASf&#10;J+OG46NXlfj6KzLVM6qMJg8yewDZ1QNhURcxP5+M1lY/OLgpw8FDHRfND8rKqPwSb8RTiUQQkGkZ&#10;lnB2V+U5I2kvnFBAa9DU4kHgemOZbJ6W5YisXGfUNwdShWihscEdS0s5qK50RUGmNRN7Lu8lDjqX&#10;TiE0zJTJu47JsBsxsQSAjQr8vXWQkWCPhrJQPL0n+o7fJxuXICrGUI5KGu9Ix1RPFsqzQpCfGggX&#10;Gz0E0YY1l8VhsCUL4yQz2fY7WIJnt/q5PwZJ4c5ycTRxTF1RFAHshrmhStxd7sKdlW4sjdTg6mQj&#10;bhO4T26N878d4usuvLg3hs9fXsdXn9ynrL+Pjx8v4uuPbuKl8MtPr+AZvbOt9UVs27wF27Zsw47t&#10;O3DwwH45Sd7Bg/tx4MBeHD68D+tG+ysJThEVshZ5jBcomm5GuG90qIbAayJAurE8R/k610927MEC&#10;wbo000+vMYKri6MSdJIxGfOCHQm2NUCKECAV7Ep2JOhevxbAnZsa/E+25fdEXFkcw61rs3z4i7hz&#10;Y47ZaZLeYBQr4jemeF6CfXq8Z01uU1oLeS3Ot0BpLX5vmSBOiw/DRQNVGBkrwdJGG9t3bkVgiDn8&#10;/chCuYEYGkrFxGgcmuo90DcQA/8ANUQn2eLx43bcvFmB2ARbKdE++6RSdsQ4r3kAwWHGCAoxINNp&#10;ICreHt7+F5jtNZCUZioL35PHlfjrn4fw+G4mpiajkZVjg0l6uIn+EFSVX8bKlUK8etWJnjY/Sqdw&#10;Mlmt7CRR1xCAZgJ7cbkQy4u5vBcxWsYOHaICqNsfgUGUmQEXZL/p+/SNfYNRKK3wQlqaFXQIQk1D&#10;KgYyeDSZ6yI9sKuPCrT190NF8yAMTU/hgvFhXLQ6haBwfV6/DrwDtKB0bhcZSgGG5icQSm8cSEmu&#10;or4NNtbHZOIKDL6AdIJqdCQSRSV2SKEEHh2LhYfzKUSFaxLoBvDxPIfHd/Lw0YcNiIs3IFDpVecj&#10;qcrC8cmnVFpjkWjt9EZhqSNM+Du1fNapWWZULwdgZH6ciVITsXEEcLE7359AC21OTrY1Cgvt8MUX&#10;VZiciqP60EJCkhHiorVpTbzIzlaYnclAe3c0/EKNYO9yBo31XiScEFq3aLJpDssuPXetLz5+1YEv&#10;vhqSTYI6escQ6GeB9CR3JEU4oKc9loxfTpJJw2BHPBITbFBZwORaH4Mxgri+MBJlOeFwtTVAiJcZ&#10;simju5syMNlThEdXuyUL31xoRVm6P5IjXdFVl0F/nIwb00xcxXGYoFJ9cXcc18i6E10lmOmvwOJw&#10;FUE5w2c2g3sE8YcPaJsI4C8/uo2vPr1L0F7F58+v83uLuEVM/enTW3KhtAP79uDQoYOM/bKN+cih&#10;Azi4fw/Uzyngop4G1g3L2lxRe1zFhyC6SJJpR+r559WxADYRlL1YXRnHzWszuHF1Wr6+uiT6RzOW&#10;xmSsrkzi2soUmXOcmXIUiwsjWGZc4TEr4jVZVHx246oYFDEl9wvQCuBfWRznMaM8ZkRuxef3bi3i&#10;wd0VgngJtwnmm1f4uzxugYlhmmAVAJ4ig08MUqIPtEoZLhh9nOw+Qbkull58952NcHA1QgW9kIm5&#10;MgaHEzAzmwYTY2Uyph/vJ4/nikFisjlcvdRR0xRNudyNLz/vIqB1MUIJJyahF/6wvMyRUi0cbfSf&#10;XoG68PEzIBPYob7GnaxghNR0YzntTBslp+irPD+VQr9VyWeThvZGFwz0BmFxKRcP7pewEBmgrdEN&#10;LfSX5RXOlNfduLWagi+/6EBq3CVUljmhvtIeeelilI451LR2w8L2NCW0KXKyRPurHfyDtJFf4AEd&#10;g9O47KqB6ARDsuwp6JgchzsBL9qotXQPwODSMegYH8cJ5R04fGIDPDzOY2w4DHGxlyitdWHhoAR/&#10;Avg8/bKluSLBl4LUTH0ptQUwRGK7ZCkGNSghhmBqa/TFI/rIVCaLmclUvHohmvZCKG+1+EzteT82&#10;/P/jcfs27QdZNLfQkuymTRltTK+rKiuqTqvvhp7ZEQL4AuJjzVBc5kVZbUnJHIPrq0Voafaj3SjH&#10;s8c5iE+8yN+6iHqCt6jYkWU0gv9RK3xCjHBYcRtMbE6jgr/74lEFJXQ5OhrDMNwbi++/70J7myfC&#10;o6imrM7Dx8sYFfkhqC+JQGdtApIT7BDChJwUaY+0BBf4+hgiLdoJuXH8rxoT0F2fhBzK4cxEb1QX&#10;RCA30Q/FmaEoyQjG3GAZPS/9Mxm2Ji8UieFOKMsMIfBz5awdNflR6KjJkACdIZ4mukvIyNW4Tzb+&#10;8PEKntxbxI2FDjy6NoiX92bwBSX0q4dLeCGY9/lVfPp8FR8+WsUTyu3htnzYWhjB11NMpesCx8sm&#10;8LA1RVVuND8rZOLIxLr+HprnvloW/kaCooVytxUTY9xOiCGDPbixKqaNncd9gunOjQVK2xmCVQB2&#10;kgWUWYZbse/WtTncuj6LGwT69WvTBMisZFIhhW9z/4M7S3jy4CrENLZ3bszLZCBCfFfK5R9ei8/u&#10;3lyQIV6vnWOWvzVBhh34QYq3M9O28bpbZIzQW4tKsYHeBsqpXBw9dgTbt+8ha9qQLY1g63wWru66&#10;6OqOxYMHTXj+ogNPH9Xj7u0yglEHRmbHYWZ7HotXK1mIcuDicQ4Ly5lkoYuyx9LokPCIuchMt4GN&#10;8zlY251FR08Eenr8JfOUlbnI6WEume+GKyViJNmutdYTbfRwbc1ufB75+PpPvbh9IwOhgSpISzGj&#10;rNOHu5cyXlBKP3tUyOspIXgdyCZ+6O/0ZHKLx80beVQLEXB0FGNo1VBDz5iVaQlbJyUmEFdKbxXE&#10;09PauyoyCalB4fwuSmo1JCSK5iJKwapAnDy7kwx3GlaXleHLRPXpy1osLmbBzl4RZwkmLUrsinJ3&#10;fPnlAJ4+rKT01CRr2cHc8iiBvRMmpsfQ3RmATz9ppOS8hq+/7MEVenmxqFvvoBdaGtwQEKSFuETK&#10;7J4ALCwlopvK4Q9fdeL+gxLkFzkx6anD2lGRz1gBalQNFk5ncV5nD1IzLuPG7Wp6ch+0U16LiQZe&#10;Pivl/54gu2J2Ua00t/kjM8cCufSoBTnmuHOnGDkFTrC0VYGxhQLcnRQIiHh888cBfPPtNMtqJeqr&#10;CMwsU5jaqsHKSp3sGoayvECCMRS1BLKHlxGCA8yRk+hF+W+OzHhHZMY4IyPSBfUFIbLNOIVeNjfZ&#10;F7VFkZTIaWRhH4R6WmOqtwirU014cnMQTWXRiAm2kzJ6uCMfD671oqU8gSCOxupsBzrIzH1NWbg2&#10;246XjwjSJ9doqSijFzvx6t4kPqEP/vrVLXz2/BqBew2vniziw4fzuLk8hJF2yvTbI6goTEFOaiSa&#10;q0TtdjrlexW+fjKBj24P4pP7g1j3usJpglJU1PpOSklKXzktps8ZJoDERO2LEsACVAJoArhXKXVX&#10;GFfJyKv0qtcJwps/AFjErZtz8njx3Ydk0ycPViGmsH368Jo81+2b87jDeA1UEWL/gzvLct/t63My&#10;xP6bq3Nk53Eybx/B1IXhgXYCljJtsINKoYvRSY/WhP6BJsTEBOPM2ePQp4Q+pXgA4bGmUNc+in2H&#10;t8kO8Rnp9qiq9MWnn/fxHrIIDC1o0zsePr4T/hEWaGgLRoQYpxtxSdaEig76YjB8YbETghJt4JNg&#10;RXkdhKp6X6SwYAWHX0Bu/mVU0i8ms9BpG+yFZ6DO2owbGaZMjAFMNpF8HvlIYSGPizOCj68GEjIu&#10;wtbhJGornal0+AfVeSI7zRgjfV6YGfLBlYUI9HV7MCn5orjIEa0dobhKiSgmvuvqDqGPD4UdgZCa&#10;Yw9bF/p85e1wdDlHhqzHv/4+TE9ez8LeDHWdwzivvUeydkWZB8+bgr/8ZRx9/cmI4j2KearEgIBv&#10;/9CJ6AgtWNgo4rzWXrh5qiCfNqCJVuL7b9vw978PUJ204+MXVQRaMwYHw1BVY0UvX4G8fDvExuii&#10;otgWGTkmVC3++MdfhnH1WiZcea/qOntRXOpCUNnCyl4JOqZHmVh2IJDeuKLGB+ExRpTLGqgst0NR&#10;wWW4u5xCQ7UpC3sUpXsMlpezKa2dmLyscWUlD5WVbmhsDUFAiCHcXJWwMp2Ajz/uRGSEIYKD9ZCZ&#10;ZoGcQh/4BehjdamQjJlBMHrSs8egnCDOyPZEXoo3kqJckJ3qgfp8evVcf2TEuKA01Qu1PCY+1Bmp&#10;UfTWKb5k1CTK5xLK43hcGa8m03bgw/sTGGrNQlKYvZwSp7chE3evdMmVHtqrU9HXkk+2zyD71uL+&#10;1WES1yIeP7yCByTEJ9f6cWueoL49gT9QPn/58hq++vAmPn4wi9mBWlTnJ8jFze9d6ZdLkob6UPbX&#10;Z+LZjQG5lpPoFSYmGLg124h1s9P9lEO9LES9BLGQp8Jj9kmPujg7KKXvLQJIgOjayjSBNCal7xJl&#10;8Rw/n6cUXpyjF6ZXvXZ1hmCmlCagBYjvEIhSDhOUcgJ5gli8fs3UAvDi9RqD0/fy2NeJ4jV47zLE&#10;7y7OjlLy9mN0uAeD/R0Y6OvAyEgPvdIgxni9gwTzEJORlZU5Dh7ajdhEK+jqn2XhOYZNW9bjtNI+&#10;FJT44OmzEbQ2xhLoZmiiJOzsIEup7MS77/0OBhYqaOyMRGd3MJwosRzDLeDgdI6/GYnxqXjc/bAe&#10;K3crkJRERqB3C4q+SKDro5EscfVaGkKj1OHseUFW0hTSO2anmWG405dyuoSMawIt/Z2UkmrIzLSD&#10;m7cqwiL1WGCtMDeXjInxOCbPCNy6ks7jC3F1LgKVJTZwdFCmP87F5GQ80lNMkU35WllqSSDHQiyq&#10;5uRyFqHRpjA2V+C9BBOMy/j26365SoQPWVtUZilp7Iax8UHJaMtzZIflLHz6cbuczE5MNP/dn1rw&#10;6G4O1YEak90u6JscQnAkAVnqhM8/FbOEpqCzyQPXVxLw8nEuvv6UyeF+GerrbHHnehqTdyZu3szG&#10;h68aMMNjK2uYcKg8EpN04ELpHBxhgF6CenIyEm5+Wjh+bge9+wl4h17EZSYhdz6L3AJbyt0TOHNu&#10;C/x8ziM8SJX3q41kJrWBviDamQTZbbOxgazc6kV57oqsrMtYuZHPBB6HhlpXemV9FBe78n8NhZub&#10;NrJSzanaYnBlOgs9TXG4frUCLW3R6OpMQAoZN8jXHF010WguDibzBiGXcroq2xvFad4EJcFN75sT&#10;743m0liyZgvmh0solXPkwmcvCeDHBGJtbgiy47wI5lzcIKCWhsvJnsVYnmrD4ngz2beTXrgHN1fE&#10;EkQs22TgB1f7cXuhG68I2D9+cgufP1nCR2Tea7Nt6GvOR21xMpk/CXXFiaivSENJZrhc4nRxsAID&#10;ZPSOinh0VSZgrDUb6+Zl5U+/BMfkGGO0n4zcQzYW7az99J0E65wALT3ozCiDwKWUFSCfGO3md3qY&#10;AAYIYsHIk/S+4/zDR3FleUz62VuUv6/ZVEjh1WXhgSfI7gwmhxXho6U/FlKbMlxK7zVAi/fiHEv0&#10;xzPTg5icGJCg7etrQ29vm3w9MUG5MdJL8HaioaEcykqKuGSihZCIi7C2UcfJM/tx6MgOVFWJlRLj&#10;cO9eBa8xF4eObyAQbVFSYg9FzQPYuPl9uAYYI63IBUlZ1ghIMoN7XDj8wy4jmgwRn2CMZ08q8cmH&#10;okePOZLSbWXli5uvFvqGY5CRaQpHm6OIjDOBPvc3tTLDJxihq1U0xbjDyvaMrDQyv3yS37eGDbe1&#10;jT68pkR0tAbJaWv//OdJAvA6/vrnbvz1+wF8+lELmuq8UVJsD7NLe2HL73i4qsrO/x89r8aV+TiC&#10;n4nlUQ1u3SmnxyqR0+UsL2RSRptCg/5ZVfMgXNyVCQh9grEDd+/koLHWGU8flKG3NRhL0ykEcAfm&#10;xkLI/uEwNjsBDb0DVBJHcPHSCTlbRmKcIQK9FNHL+6gqt0QowdXW6kM/Wo/7d0qpUPLxyatKsmMK&#10;OjrpF0usmVADERZBfx5vgLRsKz4/A8r2kwiNNYYq/bmhpTKs7c/CyOII0nMtEc9kp3fpJNQu7JFN&#10;Q1MTcVRKzoiINsT8TAyTeDITSAoqKpwRGKIHDSaa5HQzFFU7wpP2paHSlmSQz/sqx/MntVRncQgL&#10;0EJhrhVmphKwsJiDUv7XrfU+iI2whpujHtJi3DBYH4/6PF+0lAajjkzcWhaKyuwARPheRla8l1wE&#10;rb0qAUsj5ZgfLMFgUzr9bw996gw+vDuCaxPl6KxOJDPX4vp0AyY7mVA6i7Ay1YJ7qyOYHmjAwmQX&#10;7t+i0iRB3bgygdsr/Xh2a4z+9wq+ermKL54t4eHVQTSUJKKxNAUNjJaKDDRWpMppgRLCXNFek4m5&#10;/komkQo0FcWgnVJ9gl583ayoDZ4k4xKEk2MDGCcYxgjg8WGy8giBzX3TBLbYzowNYoqgFiHAPjHa&#10;K1/PE9QCuFcJzqX5McySFWcJ8sWZIUo2Udm1VlElZPCVH2JpnglhdoTMOoJlSvErPxwjKrxExZdo&#10;ShIAF7XaU5T0E2PdGB/rJfu2U6I10WfR8w508s8W8plymvI/KzMBJ44dlJ0g6sk2oeFWMDM/i8Jy&#10;XzJECZzdFOHsrIBwsoua7mHoGB6XI2j0yV5nLxxDCqVxABnOK9IUwdEWGBjOwMhQIto6I2Bvf5rZ&#10;3xMVJVYEqTESyKLahgfJGidhaXccPkLKDZM1K1wpyY+RFS8hIFAP/h4quGi4h7JaG+7+OtC6eAB5&#10;pc64ZHYSXt6alKh+lKvn4E22XFgsw2cvu/Dlh+V49ZS++F4BGbIW7S1+SEo0RkCwLr2uHsr4GxMj&#10;IRjuj8C11WzcvVWCWytpuLMqKs8qUFfnCwtrBUprDZzT2IusbGP09vhQzgfyP0rB8FAM5sZj8MVH&#10;DUwYtDP0/StzUfSsZbB3UcPmrW/iyIltcgXF6DB6dXrsxjpXAtgNQ93e0kMP9IXSBpXgK3rnrz7v&#10;pee3QW6OIXr7o+iX23CHtiM0VJfPLoQMex4OrmfItkwkMRcJYkuUVgQgPIo+1V4BAfw/jCnd45Mt&#10;kULWDPZVwdNHRZTX3vCmb3/yoIBSX4CzFPMLOTC3U4LuxaPw4fMwt1GA6Lr56nkJ7twuQmG2PUpo&#10;K7oaQ1Cc74BAJi53Z02WBRPUVjthbiQGAb6mCPIyRVV6IG7MFOKjZ0347g+DmO5LwWhbMlrLwxDp&#10;a42UCGfph4VUnhbrJQ2VYXm0Ei/uT+Ojpyt4fH0Ad2ZrMdtXhLsLbXh6ox9zfcWYHSzHtGj7XejD&#10;5GCzbMG5TfDeurFI20ayWurD81vj+PrlVXz6aAFfvljBDI/PTghAVWEC+psL0FCWiuLscAS4m8Pf&#10;zQwxgY7oqM2SKyt2ViXLJqy6wnCsE50nBAPPTw9RNg9hikAVMTMpOkuQbSeHfwCxYF3e5MT/GbM8&#10;RoDxytIkGXhCglKyOcEt5TgTxFqTUT/BKcD8n8etNSOJWupxzPH3p3ktQs4vzg8R1KOYozqYHGcy&#10;ETXOZHrhdwf6WtDT0ywB3N3TyIxfy6jC6GgN/8B2OFzWx84dm2HlqILCCtG53x93H1ZKD6p0Zgd2&#10;790KUztVWDhqyEHmuianYGylCD2rc3DNdIZvtA1CEmzhG0ZfFmuAhDRTTIoFr8kc0VH69FdmBOxp&#10;BMVZwZOA9CADW9gpE7AXKaV90NERBC2D41DW3A1Lh7OIizRGXOxFeARow4zHqWjv47UpwMFNHV7+&#10;2vRxF+BDWZlApnN0PkXFUYS/fDeBZw+LcW05CXnZdlQ/GbQcWfz8PJTU9iM26RJ9dSj6usLw4mkd&#10;HtwrpvUoQGeLJ6oq3OAfogsbe2XYOarR959BeSnlPP25ndU+Jt5IdLSHo7bcHs8flmJiOATNtXZM&#10;pNGyuau4wBEWVmex/8hWuLqoyHWMrMwPYXYmjLI+FC8eZ+Pvf+vFnbulVEWiY0oxJXsDJXgaqmud&#10;0FzvSyVQiawMMxTk2eHe3QK4eqjy/jVhZnNSLhFbVOJKZVaIkmp/nNXZg/NkfHX9ExJsYUwY/t7n&#10;pLKwo7cvoCJKT9HH4mSsHEyRlHoZFwheQ9OTuGB4FCoa+2Fje5bJ2woxCeZwdDyH+moXJMZaIcRX&#10;H/npHkiIdoGP7yWUF9qSHOKRkeKEhFB7dJSH4x/fjUnb8eknZNDFXLRXRKAiywfJ4U4ozvAn8yVg&#10;srsQU72iNrkcD6504MWdCTy/OyMnBLg714Tbcw24SgZ+vNojZ/WQS5WKEXdDZOSRdmKkF9evzfE/&#10;nJPq9NriAJ7dnMQfXq3gsycLUkq3V2fw9yJQX5aM5YkWFGRG8/rt4GipD19XU4T5XUZOkj+yErwp&#10;+1PRWByBGsr3daLtVTTpLBJI81MEDQErYnFmjPvHuI/yVQB3XHTWGJbxGrzzlNRL80IOT8v4D/AS&#10;bJNjfT+wOcFHby3AKhhYAFiw9TKZWoTYJ1hYfEew7CyBLmS1APA8PfaMkOuUzqJteWqC5x3vxthY&#10;FwErPG8TmbeJMroJ7R3JqKoJIqgTsH/fHmzesp0FWJsFqJwMVYSv/9CNrHQXnD13DAFhpohIccDR&#10;07thZKYCew8tnDi7F7rG5/nnOiIxzwsBmV4w99THJTsF+EUYUQqKZhxretgLSMq0RwhZJDH9Mqyd&#10;zsCOYHQPNIJHuDXC4ixwXvsAFNT3QFFrL0zsVWHtrA4N/SM4b3QKCmp7oWFA5rY5Bd1LRxjHMTGZ&#10;jbIyN7KfMpaWiylJmzA1HIWqYlsYGB6hXYjB6lICsrMtyai7ZffDu3cL+ZzonUei+H9F4drVDAT6&#10;nceR4x9A8fx2WPD8l0yOYnAgDh9/1IF7t0tRQ+YWEwUkJpqhvt4P335DpTOfgvE+b3rvWNy7loC/&#10;fluP0lIXKJ7ZhsPH34dfgAHZ1xcPbqXi6f1cfEZF8OmrOnz2mZiSqB4fPinC3/8ySJvgj7p6d8pz&#10;D7J7FJpaAuSMJ1OjIcjJt4WlozL9+HYcO/UBQkO0qJ6C4BmgjpAYAxhTLRxV3IbUVBOUlV6mxbDi&#10;98MQyCQ6MZ+GGEr4bqqQydEEpGdclqB2pFI4cWYL1LQOQ0v3BM6eP4jTSpt5jw4ss5HIybTmvfqj&#10;vCiAKuw8kgni2kpf+PmroTTPCV3N8bgym4uezjCUENjZaUZoLvdDW1kkcuNcyXhW9J5+6GlIoe+k&#10;EqNcFf7z4ZUuPL0+TCD34IlgYIL19hy970glHqx04v5iK/1tCxbH6rEwLvrst2OwWyxUQKJiuR7n&#10;+2sL/QTtIr7+8Ao+e7GEW4tdqMqNQUVeDDrrszEzUAfny0awvMSkb6ABf3eqQieqPkrpwjTKfHrg&#10;mhwh+cnAAsDzsuPFkATuwjRBOUs5Ozf5/wPeuWm+nyRLi0ouMvTywiQl2YwE7yI98hz98jxls5DR&#10;C7LSSbDqgJTYgnVfs7TwwTeurjU9Ce8rOnMIgAqGFj757u1FWcG1QlktziUBLyvPfugsIrbz/ZiZ&#10;aefrNvq6ETnJna7uUTh66+Ks+il8sH4LqqtC6fvK8Je/DPOPCoTKuf0smEcRRH+cmO+Bk0qHsPfQ&#10;TvhFWUPT4ARsrc4TlPbwCnEkg12GylkCT+c01HQOwcH9PGIJWi9PHfhQGrv66sIv2IBsZwBdo8Nw&#10;dNNESKAtKmojoGd8HAoqu1gwleEWYI4zmoegpL4f5/QUCa790DY+ARMrBRhKv3kIpZVCRmsxoWyB&#10;ovJ2ZJJlPiPoWupDWTB3w9ziJOwdFKB8fhdUyeBeAbpyUH1VsQXuXEtFS60bSosc0d8XLX9724EP&#10;4BekQ68cg5X5dIwOhWCVAP3i8xY+R8rEsWiC2IrJNQmP7+Tj2X0WmsEA3FwOxepCKIZ7g5CcaAJt&#10;vX2obwiR83998jKXhS+c/00Jlq4UYnQ8DkszEfxuFuVtCaVzNIZGIlBb5ywH2wv2LSq8jMdPKqQU&#10;7uqNRxITXlbmZVwn+xZRAbS0B6FnIBqdvbG0BjqwtTvF/4z724LgKmbydDqPxk4xntgUvR0hsjkt&#10;M8uCSiwcwaEGcHTXoL9XR1i0OdQvHEYE933zdTP+8GkD7lzPkUmtvSscBfk+lKP+8PChhblwCLFh&#10;JrRGvJ5kKxgZHUJJgQPKsx1RnuWFtirRm8oJKZGOqM4LxFR3LmZ6C+WMlXN9JWTfIby4PUa5PEDG&#10;7ZUdOxaHSrFAAIu24Zc3+7ivB/Mj1fS+7RgeaEJfdw3tJ23gYDtGehtxbb4Xz+/N4fMX1/Hp8yv0&#10;y41r6w3XZKCuOB59DdmI9HdAYpQPspOD4W5vAgcLfenLC9L8kZ3og4rsIJTTAqwTHSBE2+qkrIEW&#10;Ulr4UoKR4P2PCq1RAVhKbIbwvsL3CrCuLE5JAAsgL5CtF+cokQU4RY31lRm+Fsw8JWunr3OffL0y&#10;zYe7iId3VmTNtKiBft376tG9q/Qydxl38OjBVZ5nVoL+qqj9pncQbcGiw8j1q+KcI1gRC6Rdbcez&#10;JxOIiXaDtu4xHD15kDJVEVu37ICmBqVukBqGh+MwO5+NvXs2YsuWDTivdYAgUsJFC03o6J9GZKw1&#10;VDQPwD3UFHEFngSxF5KTXZCT5sfsfYH+9wK8Ai8gh5+5u5qwsBnCzlUDVU1hKGfhtHFQpaw+h8QU&#10;G7KDLyITbWArCpe3Fhzs9HDqzAGy8hH6yr303Sfg5q8La8fz0CS7nlLeDSfPC1A3OIy9R7di75HN&#10;KCryxh/+MIbkFHsC/BiOKGzDgZNboX/pLOzcL+Ck6i6YMQH094Tg4d1cdLdSujd64Ptv+ghMa5xV&#10;3YdHD9vxl+/nUUFZ7OdzHKEBymhtDURjkwuiojTpA/VwbakE7QTclbkYyulc3LuZgt5mB3zxYQm6&#10;ZY8sPTQ3euGPn5Xiyb1MOFgfg4fLGXj7noO/73m0NzljbMQfnW2euHo1H1OUoJdMD8CYysLE5Aic&#10;XRRQSBZ29VZHaooJBoeC8OBOMX1zJxrawxCbaIjBwXj68zg5f7WbhwbsbM+gujEAGsYn4eijS798&#10;kYxsIRWDieUp+FFl1FXao6jYCbEJpsjNtZGVbZYWp9HeHIIvP2rBnZvFvE4VODmpIjBAn749CSH8&#10;b82tlMnMnqgud2NSi4CruxrcXQwQ5G2CIHd9OcSwtigEcaF2yIp3QVNxOJbFwnEzNbg5U4cPbw/i&#10;xd0RPFhuJ4AH8YQAfnytC9cma7AyUYs7Kz346O6w/Oz+VVGH1IShvgbipwNXF0h+BPFwTz0lcgde&#10;koE/e3mLIL6BO2TgvoYcNJSnoCovGtenW3FjrgvD3dWIDnaBuZEm7C0NEE9Zn5Xsy2u1ppT2oQ+O&#10;xTrRIWK4Xwzf66D3FTXKlK0/AHUNrELCDsrXonJLhNg3T8ktACvYdZbsLeSzAJsA7+u4dW0e/x9T&#10;/xlVZbpmDaP154xzRp/+eoeKapkVkJxzzjnnnHPOIFlABBVFEDFgAgMiiAQFAyLmnENZalVZOe3U&#10;Yffb3e8887rZ1eP8eMYKrMRaz7zmnPd9hacPb+ApzftDglHAJwwrW0myHywAXsjOmlPbR99+9Ry/&#10;/PAG33/9El98/hCSOCJsLawtUluuP74vr3mNwYEy//oo7t09Qdk5gKAQV5WnLBlKRZXR0Dc0wDpt&#10;XTjT5+YWeODOg35cv7mD8jMcDo5GsLHTx7HhVvz08wiukaX8Cf7UgiBs7s4mq0ZSJhfgyu3t2Lu/&#10;DFNnWrBzd7LyljmFIYhNdKb/DUFqjhsy8jxQ1RCD3OIA5JFFu3pLKI+dEZ8pCzd+2LwpB9k5QfRz&#10;/ohP8eRnC0BFXTiDjCkiEikrPYzJysaw8zAkgLVgbquNkBBbZNCju5G1jS01YGq9FsEEcte2TGxs&#10;TUEg1UJKhge++PIE5XUtAVRML1uPW3NbcHa8nr9JO148GUDvljhMkLm+p+Q9uLcI7c1xODmcjwN7&#10;0/G3v1zHV68GKfPq6Vn78R//OoWf+bg//TCCf/vrDN68PoTG9fSel5vxy9dd+PrVLlWyd/5MM33c&#10;DgaOI+jbmYCiEkdUVPP/3JyAHb3pqKoNQDa/k4hoKySm2iOCMl6qoTKznFFc4sbzqJmB5TzKqsKR&#10;THvSRhDGxdugsTGIqiEY6dl+/C6DyK4+aGpPYHDzRUYOvXy8Pdo2hqva6fr6YMQn0wMHmsHH1xTm&#10;lmvQ1hKN3WT9pwwkhw9UIi3FkWxPFmVAHTlSjbL14ahpilHjYSeOUZ7z/aMiHdBcm4qspADUEsRt&#10;61Oxe0sJ2TcbvZuLsbM1H2MDrZgd68bc6R4y6ym8vHMat8/1k4XJxI+n8eXjs3ggzRen9+PxjVPq&#10;9pePZ/D60QwZ9ximTw9gfm6SamUKIwN9uHjmGK6eP6EA/NPXT/H9lw8oxadx+XQ/jvdvwhi98Jdk&#10;+J8orU8M7ERaXDBiw/1QX5GFrS2F2LG5BFtaStC9pRaHdjXgPdkumhWfysvLsqr8D9AKiMXjyrEg&#10;m88qJhaPK2C9cfUc75/iDzL5v/epLaTrC8edG5cW2PjeVQKUTKoYVEa0zP3vfq9kcd3k68je8osn&#10;txTzCogl4eO3v9+S9xIJztd+SFZ/xmAgz39w5xI/2zg98WEMHG2Ai4cpNnbk4+2bPmwgC9k6WxLA&#10;2tDS1uIJFosnz/px+XIT7j7ag1OjLdjRVQIZ9P0Z5d++fTlY3xSHlCw3bNuRidRUP0bwJDQ2xSvw&#10;t2yOJ2M6IDrNURUNZOQ40Z8F8kT1QkiMNcKirFHdGIGGjQmobYpCM0+myDgbRMc74fa1Pvq6fNTV&#10;hyFXqmQSLCmdneDqY4qwWAe4+JrAjexv5aoLAwtNeAXYIIQADYu0hqOnHiL5mHMXBJC78ZfvDwL/&#10;cwMPHw7AhDJ5W3cRvWQ9Ht/rVLW4u7sTcXwgj95WhqZ34eZ8B/B/7+KHd4fx7ZuD+PXbo4z6+9QU&#10;hF9+OI0je5PJTqWUe414+7wfJw6k48vPhynfz/D73Y6j9MJP7rYTvJ28bxD/97+v0gMP8TPc4Xf3&#10;BBf5udw8dRDMzypVVS1ky3iytKXDWsQm2ePqzTacm21AMdk6O88d+QWulK0Mjh1xBDcBTZkfHk3J&#10;r7cMgbQpDS3x/A4TsWVrIt4ygOztL1CLVb5Blijl6++hJPf2N0ZEnB0DA32zvS5WaS3m7+WKQwdy&#10;0b87jWTURHURRJURpWzFpTONKCz2URYnNt4RWckeCpxpKX6oLYtFTVEMkqI8UZkfjcaSeHRSPh/s&#10;qcZgXwP2UK720wcP7FyP3rY8nDu5FTcvHMDM0Ha8fXAG755eINvOqObwMmrlyY0xApug5n2f3ZvC&#10;zOh+nCMDS4rvDIEsLXPmzg3h+sVhfqc3KZ8f4rs3d/k65/BwbggTx7vJxD349YubOEdAp8QEITLY&#10;S3nh2tJ01ax+a2shasvTUJIfj6LMGLwnHlNWoMXXyraQgFTAKn5XFqjE2/4GZJHJt8XL8vhte2f2&#10;whgjzBRuXBMmnuZtgoqyXLan1OIYD1npliolWYmWrSIBpshm8d6yQn2LTC5M/fLJQhaWyGkBqCSM&#10;XGFwuHxRXuu8CgQv+JinD6+r58uK9dWrJzB7eRulYRtu3tyPnTuTcXioiowXhjVrtaCjo03JbIsN&#10;rTLuJIxgysaFc5vw+PFRstBVbN+eidKKAOw6VKA6WrRSthbE+qE01gcdW1JQUOaNsAQbeAWZIDzJ&#10;idKYsqvcB509WWSCaLKxI0KCzXiShmL3Pvo+mXH0aCeamsm6lNVVWT60Jpuwd18GNmyMIICt4eJt&#10;DHcfM7gTvGY2mvAIMIMrQWxorgEPX0v6OXNKemMEhJlS8WzE//x9Gv/1nxdx/3ob5mbqyURpWKez&#10;EjHxbhg6Xs7vYwe+eDuAa1c7cHKokPKXEnGyAF99vg/ffzuKbkrQ7s3RlJeH8Z//cRr/8e/n8PxR&#10;L8GeiRvzTfj1uxF65c1oqnbHlQtNuHGpmb9VG05SPn/31XH83/+5hsd3OzF7pgIXpyrwjN5y/lI9&#10;7t7ejPatSap4oiDfFQ0NgXDy0IGN01qUMFjNTNNO1Hmjsd4f5xkkRMLHJNrA2lUL0anuiE53peJY&#10;Cz395dh3qBqbtqehtjEcjx72UBFW49qNbQgItYI7A1lsvJUqj7Sw1aR98IKDm6n67mRd4lB/PpVF&#10;NcbHaiiZqYxSPNDWHINDlO/9e3MQFWdPD1yEfT3F2EwFI8Pnqgjetrp0pMf5ItzPgWAIxsnB9Xj9&#10;4hi+fjOFvo5iMnIajxQc7q5E/xYyeX8zrpwhAexvI2tO4e2Tc3h8fQwy+Pve5ZMEMKU1PfLDy8OK&#10;VS+OH8L02GEGyQFcPjeMq3Njak/4wdVxfPfiCn4ieL9/e5+MfR7PZfb1xAG+/gC+fnkFQ4e7UJwT&#10;Dw8XO4QFeqCuPB01pWlqSEFSdABC/J0R7OOE9x7cm1cLRNfmRTrLttB5BVYBrgD2hiRxEMjidx/e&#10;u66ksbChWhWeo28miGS758plsvEsWXxWqo6kKkgSQM7x5KXsZgSSQ67Lopn8/bf6X2FgkcbijWU7&#10;SdhYwCl7x/I3eT15rAQZWfhakNX03P94nYvnj1FC7ycjfEvmuYjjx0so32wYpf2gratLz6sFOycz&#10;BAXboLsvC82tgejuzce//sdNVajgH2IDfeNV8A03R3KOM0+kKgwcLsGhPSmoaQ5HAuWfrFInZnki&#10;o8iPHtQb8WkuaOtMw/BwJUoqfOjFInFQ+lKNVqNnezIGBgrx+B9T/oaOVmNufhOGTpTgwJE8+l9/&#10;ePgYwzvIDPEJ7mjZkKQ6UnhSUieme8KdUtrd2wQ2LjrILhSvGoBNDSF4fn87AZfDoOAEFzdjJCe7&#10;k53tEc3/9eiBbFy/1k41VMfvuRzDRzNw53YHv59W9HYlIDjUDBs3xeIpX0P2VH/9cVh1zZg5W0WA&#10;H8X//N/LGBktUZlft6+14uRANm3OPowNVeDl4358++UxSPvbL14yAPx9Fn/700ncv9aCN8/6VAZZ&#10;M7+nc5OV2ENJvaMrleDejM+f78P9O5TcM+tRR4nd1haO3XszEEvQWrrQ2viZ0O9rQNtwGdkxEGMz&#10;m1W3z6npFlya24Te3ljkF/nAit4/McUVvv6mcHfXR01NBAHqg9XanyIz0xuvnu5FT3cKNrTEoSDP&#10;G0ZGK5GZ7oZb8214cKMDsxfbcGa0Ca+f7VdF/pPD6/HlG6qu3eVYT8b1lZ5nwY64fWUX/s+/T+CX&#10;74+qCqU+snRjWSLqCmMw0F2tRpRKNtTliV4c6anFq3tSHkiZPHUA184dw0MC+dn1k3hx6xRuzgzg&#10;DWX07SunMEUWnj1zhGqI57BU9VFKP74lbZsv4Yc3t/Djl4/x7tlltTX16OppdTy8cRqnTvShmoD1&#10;83RBkL87ygsTCOBUFGRGI8jHFVFhvoiTyQwP6EEFwAvJF5IWSeD8A7yKdQlgWWV+8kCKGW4rGSsA&#10;ltVmtX9MIImUFiaWbZ4b12YUw0oG1l1KZnnMQpH+WcW+d66fV0X6AmZh5wVQSrrkZcWyC5J6IZFD&#10;sbcEBFUuOK1Y+cEdkehUCFdOM6icwejJfWioy8KdOwfwPWXhE55wwyM1GBtvR3VtGtauWQ1LOzPo&#10;6moityQQ9RtCUFgaQh8aC78wa4TEulDS5aCsMgqtlG6N7YnYP1yHvUcoezfGobQ2TO0px6a5Io2S&#10;uYQ+LafMlwHCHmU1/mTjAKRlueLp4z4Gkcv09Qf4/fXi//zHHUxNtODoUCUleh4amkKRmGaLIj6/&#10;gBIvOsEWXV3pePKkD4cHS+FLFg+JsIGPlzk8vU15cq+GX7AVPH0MkUQ5Okqf27srHknp9JdR9vTl&#10;G1Siv5+vHvJ5wk6OVeL44XSVez24PxXDJ4rRSemfluqIenr0+3c78OLRNpwmQz+43YW9u5P43RWR&#10;cfbh23cD6NkZT2Zaj719cfTKAXj0oB2fPdmHmeEifPFc/rerPO7i27cH8fhOBzY2+OHEYDbevOzm&#10;627F9+924k8/n8C//+t5fPHZPlqTbvz5L2NUBc3IznSCf4Ah7QjVTLILfCJtERhtC1tXfQRGOKGy&#10;MY7BMRDRKS6o2RCFyio3AjiZ34c9AkIsFAvr6n6qpjL8+tMIA9VWBPP+TRuTsLc3DZVUUO4e+mjm&#10;69TVJvL7LsHh/Rk4z/9n9GQlrl1sxxefDyAv2xuHqMCuzrdi945iZCYFIcTblo/bBPzXZXz/zSgO&#10;7i5FTUEodrXno43+uKMuDacPN2N+YjfmxnsplXfhHCW0bCN9/nAGM6f24Mr0IO5cOk4Ak3llED3Z&#10;+OXtCTy9cxZnTlFGTxwiGw9SOo/i4e0ZvHp4Ed9+fg0/fnUXP3/1mLJ7Dt/w9usHF3B3dgjjR7aj&#10;oSIHyTEBSI4NhZuLLUL83Bhw0nikID0hDBlJ4UiLD5ZUygXpu7CyLN52QTIvpE0ScDfnKJ+u4ykB&#10;/PDONdwnmGUvVxhyoTSQUpZMqmQzwSr3P5PUScpg+bsAUQ5ZeJLihYe3Z3H76llGo8l/bBvJVtIV&#10;XufnINAXEj7O83VkH3paPU7VH/O6PEbKG69cHuEh3RMn+JkHcfBQDTZtTkBeUQiyC4JQUxuBB493&#10;Ye5SJ8zN9GBma0TJqQXfECts6oxDTUMUIkT60hM1boon2CXNsgMt7ZHIzPckWCOgY+GFsKQw1DWn&#10;oqQyjIC1RUFFIHJLg5CU6wErFxN40avae9kiOUNaohbjxJEC+vcj9IrXcXR/MZrWB1A65xJo9cgg&#10;k0fRF8uecVKmO7ZuS8OTp93o2haOzq5EeAcawdJeGxbWmnD1NIaNox5cvYxQWkUpzgBRUxOCYkp3&#10;SclsaU1ioNyBVy9249iRIpw+WYNvvjxN9txEIB2i/KR/25WoGqLX1Abh3HQb/us/ZgnUkzi4P1Ot&#10;IMfHW6Kk2AW9O8LRvS0KxSXuGCHo9+9NxLFDefjsZQ9/vy78+M0pSP3yqWO5lPN1qCl3xYG+JLRT&#10;kpfzdebPFuHO5Rp8/+V+PnYAf//bJJ7e20H5nUcJ3QpvLz1YWq6CK9nT0U0H9h568A6zQjCDVRwV&#10;R9H6aITGucDMYR3c/YyUZYlPs4OR+UqEhdvRG1vAzHqNmkvcuy2F/r8dL1/2o29nIRLiHVBa6EMV&#10;tpFyu4sk0kQvHo4cKqaMdAdkZrjA010P+3cX4EA/JfDJDVSRndiyKQHleVFIjvbGsf4KBqZ5fPPm&#10;KA7vLUduqg92bcrDkb4atZjVt7kUVyZ76HnHMD20FedObMWdcwdUwf6X9MC3ZM4RwSsN3mUx682j&#10;c7g3N4KXd6ZUEcOlmWP8/qQX9Bju8tx9fPucKh/8WVUg3ccP7x6Sfefw/ec38M3L67h3aQhdrSUI&#10;8XVFVkoEslMj4O/tggAfZ+SkRKKtPh8ZCcGIDeO5QIC/JymUkvYo7Ct7vbJgdfUf+8G3ycTCuALc&#10;ezcJXB73by0sSokPFVAKOAVwcvwG1AUPO6cALNeFYWXlWS7vE+DSKkcqntTiFP20sK6AV1hZjt/a&#10;5UhnD7ku4JUa5Fs3ZHFtBJcuHiM4B3HjJqPe0yGcOLEezq6GWKuxFtbOJihSbBqL8alGjI61M5K7&#10;QtdAh0ysh5AoC+w/VEz2jKJkq8D0hXZ63URk5bmgrC4QNa08oRJ94OIZjNTseGzsLEJ9SzIyCjyQ&#10;kutDD+eFlGzJKgrhieaBoAgPdG4vwsRkLQ4dpPc8146///0GdvZkYktHHI4er6AfDkFmjgtyi30Q&#10;leSAMMres2drGLw206sFY9OmaGTluMPWSRdxPFFVCiaZurDcn+8dRQ+vBzt6v+wCH2zmSXyRHl5y&#10;st++6sYgwSa1u0cGC3BiqBT//m9n8eDedsV8RxlQ5mab8X/oof/z3xjl3w3i3JlqbN4USUBYIzPL&#10;Edu2RSIr2xIbmgIwdqoUPT0xONqfhunJCpw7V8PfrJ8BYQP66e8zMm2RmGiF4WOZGDxagOgYezJW&#10;BuXyHvzyIz3h54NksWEM8bOEhekSRDbY2BKDszNtamhacXEArOw11KKds5cxAiPtULw+Am6+pnDz&#10;NsRW/mYV1ZJUsw7BVBm1teH0vvYIi7Lj/aHw8dFFRbkz3n15BLdu7UNuli8uX9iK7344juu3N6Ca&#10;31lQuAN8A2zQ1BiDIgbLnFRX7NqRjaJcX553m/i/1FKaRiE/IxxbWtLxpx9HSDi70NOZifKCSJTl&#10;hWFwZxWO76lHV3MeWquS1bCzZzeO49zJbZg+thnPKZUfXjuFV/cph6+N4d78sMrKunfpKJ7fncKd&#10;uVE8uzWFJ7fPYo4AfkCl+NljqrNn1/D546uqE8fPXz/Ej7z8/suHZOMb+PGLO/jzN4/po0+jsSID&#10;Xi72auuoJD8R0eG+ZONAMi8JKiUMeelRSOff4iJ88N5CocKCXJZcaLXSTDaWFMe79L13ycDKC/Pv&#10;kuAhIH5yX6qFbhDYsgW0UMsrwBWQygqxAFcOuV9uy3aRrCrLbZHRsnglRRQikRfYXzp1kGkpkyVZ&#10;4zoBfvGcdKQcUfepYMDn3roui22juEDfOzfHiHm4gyeiPyVTAewdTciy+jAyNUJxdSSiEp1QUBmi&#10;wBoY4kBGM0VmXgilqg3at6YgPskFM5f68OjpfmzdnoHIRFekFscgJiMYmaVhiI4NJqgiUViVgKzc&#10;UCSneSMmyRUlZdFkQW80NGaosZxVdTEo5Ikp7WFOT9bj0uVOnDrVpFacazfE4Mr1bmzrSqJkdoA/&#10;madsfSCaN0ZjcnI9wVSFbZ1h2NQWqvZJI+PscPB4OXp3pqK0yJFA9kdYjBU8AvThF2SOtBwvevho&#10;zJ7dgOf3NuH1y+2opL+0sl8FZw9tRMfboL4xjPI4Fc+edOPK/Fbcu7ML//63aVyc3ojmBi/VeOD8&#10;VBNZtgA7tsVgD31pXW0wmmvC0LExHMeP5eH6XC3GR/IhQ8y6tqUiJ9uF34ULpbsVenqTyHR1BH4K&#10;ggNNMDlep5q4b2EgOrw7Gds7IlCc54C8PDfM08v+/OMg3rztx/HBLL5WLKprAtDXlwFpjOAfYY3A&#10;cEvomyynz3Wmygil99eCoeVK/l8MelQe6em0OG3xCI0wwzr9ZQilnD5L7358oBjnJ5vw8y9jODNd&#10;hpNDBUhJ84eR2RqEB9lgdqqN5LEX717Tn97uw4UzLbh3ewe2dqSgICMURTlhvJ6NboK7a0s2qoqi&#10;COwY1JfHY/RAI8YOteJoXx221Gfx+kZMHd1EgFLdjIh8HsfTGxN4S5/75PopVeL3+T3ayXOHKZsn&#10;8PjGlOoBLb2h78yP4/On83jz9CrePL+Bd5/fVQD+5ZtH+ImA/fL5dXz/5jZ+eHsLv371gEx+BMVZ&#10;0Qj2dkNBVhxSCdQgP1fapBikxgchyMuF8jkUaQRzdKgn3rt7Q1Z76UvJvpL++Nu2kKxOy+LVb+mT&#10;1wjg27wtbPyAh1wXzyor0r/t7QpQZRV5oTB/AdCy3/v65T3FxMLQUtwghQuSjCFyW3lplYV1ngAX&#10;xhaPLamVC72z1Mq1pFbyuHJlEpfnTuHqlVOMwGM8Eaqgp6eFoDA7MqaFGmCmp6ePxrZcxKT7wMrG&#10;AH4h5vCLsEMAI3pyhpTXmSEhwx0uXib0XpHo689EVX00WjcXUDqnwt7TFymFAaioSUBMnC9S8ymf&#10;o73IPJEIjnRBdX2m6kF1+fo+XLrUhpZNsTh6ohwb2mLQ0BKGgWOlOHaylgoglSAOxAb6tLgUBzhS&#10;Drt4G6GNvnT2UhNPnESUFXuQfcMJ4DAMD5chMtaaPtEdLWRdyVg6eLCE7Cu9rUwRn+xMkOopKfn8&#10;+QHcu7EZfd2J/JyBCAgng/noIZaPMTZfQRDH8vvtYYArUltaoyOVBF07T/IaMlAz/eA+/o4dOHGs&#10;ENGUspXlUSgv9KP/TaW62YiZM/VorPFBeoYzwmOtYGkrDfKMCSZn7OiOQ19PHGoZiOS4cL4Z9bUh&#10;OLo3DhfG87G7O1rlIr94vhtff3uU7NOGu9dbcP7Menr+RExOVOAvPw/j/sNuxKW5wcB8DVZpLYGp&#10;5Vp4eBvD0GoVQqNs0LoxFl7euvz8ERigykhKdlJ7vp2bk3gebKZy61FN/y7ONfL7C8SePbmws9dD&#10;W2sagbqbzDoE/Pdl/PDdGEaP1KCvKxXVFX4ERQD9exoqCNjQYAc4Se/vBD9UFsSiJDcCGyqTcOZY&#10;G4b3NaqWsge2VeHSaA9O7K7HxTEGxYk+su0kvngyQwk9g9uXjmBuch/uXjpGn7uH4B3DI4L3PsH7&#10;8MYkXjyYxYv7F/GILCx9oZ/fv4TvXt/GL8LAXz3Cd2/u4Icv7uH1wwtqUevt41n0ddYzyMSioSob&#10;kcE+qn1siL8nZbQrnG0tac1yUVGYhIRIP7x3dW5hkUmktABXpPRve7kLnljyledw/47U7t7C4wc3&#10;FbAXEj6kT9YFtWD1G3CFZUUqSxG/7Oe+e/tEAfu3jCsBrYD5N0DfoQ+WhS1hWan9FeDfviGrz6O4&#10;dH5kYQGMzDt/ZQrnpWPI/Cju3TuLu4yCBw5XISDUDiZWhojLClRN2zU0teDgaoXwZE8ylyNcPCzp&#10;d90pfwMIRHd4h9jBgeB18bFGKr1sXrEjhkabcfdeH7p3liC7OBHxZLqTE41kylxEZfjDN9QFlg42&#10;cA+UFjWOiM/0wPqGZExNNODwYCa6yEpNrfFYz4DQ1BqMvf2FqG+Ooacz5XNt4BZgBhM7TUpHc9XU&#10;7diJAly92oZsStLde7OxfXsiCgq9VLBJz3ZHRq4bDh4hy+3IoLTUhVegGfyDLeDkpo/UVBd6O1vV&#10;deLgwTwEh5njyJEKTE7VkB0zVFfHaKmGaoqgxHfiZ9DFEQL13/5tFL/8MMrguYVAzsbw0RwyWxSD&#10;hhUSqA66OpLxmN/BTz+dw9BQGWKiTaBn+CncfY2RmGyH3FxnJCc7IDvPScnoKLLxlvY4dG6J5v/h&#10;iE1NgVRN1Th8MAPT0+spp/eRzXNxcG86dpP1axgQ6moD8NXrvfjxuxP44dtB7DtQgtUaH8PTxwRx&#10;VEQ2jutg4aSFnDxvbGyPoecPRElJIEGbyKAWzaAWj9OnqFB6MnCIrH/lSjO2U/I3b4gg4/sSnF74&#10;668T+OvfzlMW78Wze3vQqzp+5mB/fwmlqD12bs/Dzh1ZiI9yg68n/w/+tuX50agpS0BRZija65Jx&#10;dqgDIwdbcfpwG8b2N+L6ZC9l9XoM9tbjyngfPrt1ShXXv318DjcvDOLU4S2Ym9qHmZE+3Lp4HPcp&#10;qwWwNy6N4PXTy6oH9NTJfXh6j3Zz/jS+lwZ231A+E7zSC+v7L+7jIR/zxYs5VcS/b0cD6iuzkZUW&#10;hYzkCCTHhsDdxQ4ero4I9pOBaRno3lKBVvrh92bPjamtGqkGkppeWXGWLSMBqRxy+zEl82dP7+Hl&#10;s3t4eP+6ArdIX3mOyr4iaKXPlfhVkb8C0uePb6oCfgHyb+AV+SzSemHVWaT5NG7ISrawLP8mzQNE&#10;Qs/PjpGBR3h5Wt0WQF/i9enp45SFp/Do4Xl89eU1jJxqoey0haW9MfKqY3lppgCsoaUJE0tDnvgu&#10;2NxdiNK6YExc2IL2bRmIJ/tGZ7giLNEZ0alOZFM7bOlJQnlNOFKzQnnSxNHjumEzf+Rnnx3Dxm30&#10;fsVB2Nqbi1h5XrwdUigP0+mHDx6pREWVD+ITyRhtifSrcejdl4+axlDklfogMMIBwTHOBLA5XH0s&#10;EJXgiWyye0yStToZS4td0dQQjHaysq2jFtauW0TAGtNnOyEizomXdop9vQheFy99BisGgEwHpBP4&#10;E+MV6O5NhrevPkZOVtDfHsTwiVJ+P80YGalAVU2wKnWMSLBDWaW/akpwY24jBg5mqudLvylbe004&#10;eOjQb1ogllJ9/vI2PH9xBMeOFvG7XQ8XetEdO/PRR3bLyHRTt5NSHeHgsg62Ljrw9jFCKr27NV+n&#10;oT4MzY3B9J7+DEhR2NeXQl+ejVPDRWqYm3TIPHZ0vcrCOn26CvU1/mpWUx59/bHjpdhKSd5FaZ2a&#10;5wUzq7Xw4muXV9H30hvHRtsgjuokI9UKoydLaHnS1P57Ib/jFAapYH4/BdKedrwK27fKRMRE9PdW&#10;oLE2CTERLtjL3+7MdAeampIxO9tJue4FA8M1BLA10mJ9UFOSQFCkIjPRD12t2WRaGfbdqfKgZ092&#10;QoZ/D/c34WR/My6N7cQrksfre5N4xeP8qT41K/jsyR6cPtKF2xeHVL3vA8roJ3dm8PIRVSaJZ/7c&#10;Cdyap+x+Tg/85W38/OVdBgCyLj2wtJZ9zetff34Nz25P4cT+Dmysy0NWSiTVQSgKsxIQFuilFrMq&#10;S9KRlxGhANy7tRrvSc2urAY/uHNFsesjgvW33Ga5vH9XOmPcJoDvKt97h4BdKP2TLSRJn2RUIcAE&#10;bOJb5y5Q3hJ0j6TFzj+AKzJ4oXPkgp9V0pmyeU6SPs6fJsueYfCQQolJnDt7AtOTRymfT6pV6N9S&#10;LcUzX+Z7XL86haePyfJPz+Ht2xHUUv6u0VqLqFR/JGSHEsCalNF6lJKG9EP6SMwKIYDD0LUnWZXx&#10;OTLa+/FkdfY3gluwGeKz3JGU642oFA/klMYjNS0UYcHWZEIvnD23FefPbUITfVMPmSQlxxUVjREo&#10;oWxtJtO1bYlXNboHDuWj/1ARMgt8CWwPZBb5qBTA1i3p8A6yhL2bIbIKZOvIkUzjjMKyAJydaaeE&#10;rUYjT/qK2kBVMOETaA53fxOY264j09vxdbzI4KYwttaEkwd9cLAh/AMMkJHtSkYKJ1O50oMHoXdX&#10;Mk7xxN7SEYOurXEYJ0uNDheidVMU/An6qHgHlFUw4OxPwu49SfCQSik3PeiZrIKtuza9qAmKK4Jw&#10;5doO7NsjM4eiyKA7KXcr0dgQgsFjZUhIdYWVgwZCoq3g5GUAWzdd2DnrIiTGBivXLoYFJXBWuiM9&#10;fSyKipzUbKddu1KpDkro+6PgE2KJB/d2qt7OKanWiIig7HfXU+1hpWe1jH5ppAUJibaFtt4q6Biu&#10;gAf/575deaioCEYIA1lKsj0y0mxR2xzH78Ka36sBDI3X0huvQKSS3XFwctJR3vDI/g1o35gJdzdz&#10;lNEedHXmYUNjIhk9BkGhTrC3N0GgryNyUoLRWpeB6pJYZFJK7+uqwPmTXZg4sgVnj2/B5dM9uHpm&#10;N+7MHsb5YSmq34vPH5yh5D3Dy0lcm5aOkwdx4fRujB/dQZ88jOf3ZiihJ/H54zk8vCl+mFL64ezC&#10;iJUv7+Fff3hCz3ub/vk0QXsHP3/zBN++voHveN+9y6fQ21GFhsoM1JZnIDk6EClxIYgI9kaAtytS&#10;6X1z06LRs7kaTRXpeE8ayomcXchwukVwXcFNMuxvyRz36Xcf3pNCBEmekFJC6d4xqQAowFcLUbx9&#10;6Tw9q5K8k8rDCnBF/l76R7GELFIJ2B/eu8rnXVx4Hdm6ohQXGS4LaZIIcmbyCI+jBOs4HpCtf5Pm&#10;khQiQJcWPk8eXqOMTER4hBs2tCfC1EoP+sYGSC+OJmvR5+SHQt9QRwFY31gX2ZURyCnzhJuvATxC&#10;bOEVaqGA7CMJ8zw5wgjeuEwf5JZFkO0ckZwahPAwR5SVB+PIQDlqNySr/ObwODvklfmjkF4qKcMJ&#10;lQ2RZKgcdHZGISWDHjvbB55kxLB4skNVCB/nqwBsyJM7JNKGzCVZYSYEXTRekN2lz3L/gSzkEahh&#10;cfbY3JMMJ09dmNvpwJl+LyzeHpaUlZYOOvTu+nB210RWjhsBaYvAUGNk5nmgZkMoho5XqEFpE+NN&#10;/L5b8cWbPWTTDdi8OQbZDCjxlL75BV6orfVngHGEk6s2AgJNKMvNYE8ARyfZ4/qNHaqv1Nb2cFUX&#10;PCnN+G5txPoqb/WeDq76DIqrERhujrBYWz5PRzGlNoG2UmMJ/P3NVKcQGbuaX+iMmvV+cPHUgTU/&#10;v5G5hqqqqm8IgKeXNsys1yI0whYRBF1ShiM8/RmYgoxpHdzhwMDgH2AJC2sNenA3St9cFBX7wod2&#10;JCXdCTn8PypqQtHYHIuAYCto66/ECo2l0DdaDV2DVfh40fuICvHCji05lPgJSE1xR2N9JFoaExBH&#10;2eztaaNG5Li7WxLADshMCkBDRRKKc8JQRg98uHc9Rimfxwc71LbR9bN9ZOJdeHR1CHP0wNen+/FG&#10;UiVlBfr6KFm3EzdkcN9oH6aHe3HrwjG1z/vywUU8oBe+OjNIOT2FV08uKw/8zRuy71f3CFz63Uey&#10;H3yXwL2DB3ME/l0q0tkT9OHZqC5KQ3meFPMnoK4qBykJ4QgkgBOjApFBVpYC/53tZXhPSvoEIMKM&#10;twkkVcRP7ysAVhL65jyvywKXsOMoZs6OEFwEMNlUGFKYVQAqWz4CXpHS4m1vEnDS3P3i9Aj/Lqx8&#10;joCch/TOkrTLK2Rlac0jOdKSxCEZWBIYzss8pAtjfO8LqghCcqRlpVtKDgX0knRyYWacP4IVVq5a&#10;AzMb/vgxjtDS0SZTmSGNEjUs3AKrVq+GjsFaLF68BLauZsgsDUESva1PlD3svQzhzBPYykUXQbH2&#10;CIp3hoOnJdILguEWZIMoRryk1AikZQerE2XHzkJs7CxAaQ0DRIoL0sjYbZuz0bUzlz41FRs3xiA4&#10;3BQB4XZ8ji+9rCXK6IeL1vvDO9QaGvrLKDN1YO+ooxay3LwNyL4luHezHYVF7gSwj6pm8vA3gLnN&#10;ati4GMHJx1i1nrFy1iPL2cKNrOlBORkYbAx753WIpZQNjqYv9tBEPeXr+XNtKm3w0f0efPF5L3q6&#10;49HaHoWkNAdERpuTTddTBjvRZqyFi8c6emczxFGGBkfyRA6zQG9vGh493UmG8kQL/fvxQyWYIpO3&#10;dRAo/LuGwafQNV5OqW2tWvzspA/Npe/0C7GCIYHtQEmdRflbuT6IvtqSvtYAXr5m0DVawfdch+x8&#10;D1oUZ2Tm+KK6NhrN/M6yCzxgzOCmZ7RS7X3L9xYSZo2YGFqPYHPUNIQycOhg+epF/Ly2yMr2wJZe&#10;BjyqCelSWUNl5eJiQMYPw6GD5ZTOcagqC8GBPWXISHRFT2cSz7mdtBSVKC0Mgb+PHZwcTWFrw9/A&#10;zQp+3rbITw9W3TmKMsOxrTUfJw+04PjuetVW59TBFsye7sbN84dxRaZvjm7HbXret4/O4cWdCcyf&#10;Oaj6QJ890Y2xwU7MTfTjxvkjeH5nGq8I4KsXjmPkcCee3JrGG0rnrwjaN8+u4C198XcEszSx+/nL&#10;+/jm1U3cmB7ACzL3lXNH0VKTi9bafDQRpC01OSjOpq2jDxbmFVauLEhC39b1mDy+De89kNxmka9S&#10;r0g5KyvRsuos7Cv+V2S05Eafnz6FsxMib4cXVqrJrsKS4qFnhWF5Wxj5oZQOEnDCzPOUyPNk4Ovz&#10;U8rfiqyWFWXxvpJ+KbW9IqcF9MLWFwn0SwwEUhghUv4lZfvLJ3f53Hn+XbaQ6K95feDgHjVtX1fP&#10;AFpaerBxNoedqymWrVhLZpAieVs4OlrzJMnmCRmJAh4J9KzSgcM73Al27oZwJfuY2GrD2tkIdh5G&#10;MLMzQGZxMGKyvOAd5gcff294eDmhqjYOpyY20ROXISzaAwk53khKCcH6+izsO1yCoVO12Nqdohq3&#10;hcbYU15HQSb01bXGoqwuBD7htli1biks7XThHWAKdz8znuC2GB+vwYUz61FS4EpJ7E5m9FbZV0n0&#10;2T4Ehb0HgUrW8gigPyX7uzDo2FEeOnoaqPYzQZS9UfTIrj76ZCddtJE5Kyo9UFsdgPIyb578wZSa&#10;AYqpk1ItyNK5yCn04XV7bNoUobac4lKdUF4bgkj6+oREa+zZl4bOHWlI5MlflOeDIwdzKL1la2Y5&#10;XJ01MT3RgGcPO/Hv/zaCB7dbeX0LTo1Ww5lSV0PnU/5vxigtD1CAtyegpUZ3+dpFMDBdTd/thu07&#10;0rGzLxPxDBxBYeawdtKClsHKf+SFW8CVqiNUyi1zA9R4GAOzlVi+6hOYWGjBkQoghjK+ZEMUg5kR&#10;bG21kJcTSBu2Ga9e9fMc24h9PVmqf9fe3iSeq41URqlI5ntVlgYiJ90bwQEOsDKnkjBch5BgZyTH&#10;eaMkJwKluTxH0kOwd1sZBnpqcai7Ckf66gjmZgzt2YBLE3sJ4H41mf/+pWP48tlF3Js/Qf+7B2Nk&#10;4NnJfbgwtgeXJa1ymox77bTysjI+tL+riVKa8vnFVXz52TXVOvaHLyibv3uKrympf373AI8opR/M&#10;n8L//Od3uD0/hs0birChOheNlZkoy4lHYXocGTkFlcXJWF+ahloeW1qKsHd7Dd67RWa7cnFCNUi/&#10;OHNKgeQWQfvg7nWC5araProoTeOmRhSAZ87IvKMxAnoE5//xnLnZKQU6Vbt7W1IiL5CZCXBV1CCS&#10;emGBSmT1LZHcBKtaXeZ1AboUOkxPHsfZqeMKwFI3/JzA/ezZffrvO7h98zIDxAz/RgDfuYrqylI1&#10;KlTfwIgg1sc6HR3+qGQCUx2sWatJH2kLK1sTlFRE4djJcpVMUUqvHBLjArcAO5jaaVOiGsGeYLBy&#10;0YcTmcLS0RBxGWTvOEf6KRdEJIjkplSNdMH6jWl8fjJCwn0JYD9saMnB0Ik6HJVeVdtS0dyRiHyC&#10;JjqRbBfvhOq6YBSQJWJTnRksjGFhp4fIBCcqAS0YWKxRC0ARkabYT594/Gg+4uKtCUQDHsZoao9E&#10;cpYrfaYRbOjxnD0NVfKHIy/N7TRgbq9J4FISl/qq10/O8qDkd0RukTPaO+Po4R3JqJS50SZISrcl&#10;47mqkaMH96chgkx8aLAEX77dg8kzNUhMdUERPajI2C6C68yZVlXsIau6jg6a6NkeTeboxORYPS6R&#10;4f/rP0bx3/91Bn/65QxO8XNfn63F4KFcGJBldQk290B9As+ajLwGeqZrYGqrAX2ztWRjY/rbGETT&#10;JvgGGpOJ3RFLG+DA794nyA7xqV5UBUbKZtTWRBLs7nBl8DKz1ICO7nJKd014M6jlVIfDgoxsbq2J&#10;trYU3Ly5j2BNx5bWYJwdr0VHe4pib29K953dGQxIRfClHN+xLQezMxtxeF8pmuoSkJnmg4H91VSU&#10;7dhYl0ZJ6osKgvjQjirsbC3CwM4anDrcpvphDe5qpLfdhsc3TuDMsc1KSn/x7ALmzx5SsvncyV7c&#10;nTuumrdf4X2z4/24Pz+Ch9fGcLivA9tbKvD09oRi19cE8revr+E7+t1fvnmKX75+ofzvs5vj+OLJ&#10;HP7+t695+xkuTOxHZWHKgnwuTSF4k9BMJq4mgOvKMgjsLGxsyEMTffJ7wpwiXa/RX8p+sDCcLFo9&#10;e3yHoLuiVpsFsDPSOI7gnaGMnho/gYlTRwjgYT5X8p8XmtqprCrKcKlskhY5ag9XtojoZe8QwNfm&#10;xfcuZFsJgOXvcn1maginRw7izMQx1UJHfPKzx7d43FbbVyLppR5Z6pJlpTwoKIAAXgcDQ2N16Rvg&#10;gvEzm7F7bwkaG7LhF+xEL2nBv2uhuyedJ2Umhsc3oJDeKTzFHxb2BIM9GTHcRnWkdGTkd/Gzhosv&#10;JVyUEwJC3Ck7CeJIngz+FghPpGwuoKetSSSQYzB2vgNHhgrRsS0JWYXeatxlRr4r0vM8CeQgbJTG&#10;eNWUkslO9HfWqnomt8gXDRui0bopEVH0fm0bE2kXanjiVfP9yLZu2iqNs21rFLr60pGc6QFto1X8&#10;PPTWmZ6q8N/eQ1rEGlJ6UubS39m6SH63Lz57RQa40IDGpmDK+QjsJpNW1PhTtrpgn5TZ7WXEbo+m&#10;H3bGscF8XJiuQ1d3MhnSFBFx1qgia5+/uBVjk604sC8DA4cL0L4xmsFyEx5cq8W//XlUbf3cub6F&#10;QXc7FVcbzxHKyRsbcexYJZzd9BCTYIt6Ar+pLYbMuQrL1yxRIHbxMISNnSY8fU1g7yQ2wBTBEVb0&#10;4bqUzqv4PBekZnqp7ibS9C6XPjiQMlqHftZXWhNRIptbaSKRct0/yg76Jmuxiq8dxsc00NOPHCvA&#10;4ztdVGV5VAshMDZeB1c3E4QGmWLfbtqeYpHUeZi/uBG7epJxYH8+WVua5u/CQH8xqvKjkJUciPqy&#10;BJW4Ie10jvbVq+SNmeHtON7fopqz35k7ivHDrfjy6TReP5zGvbkh3JkdxNUzBCwBfOPCESWp588e&#10;VAO/78yfxO6uDejrrMWDK6MEMGX3/XP46sVlfPvqiuoF/RPl849f3MYXj6bxt59f4D/+/BY/8f7R&#10;Y93ITgpXTNu9qYpAzURVQSI6Got4FPL+VGxtLcH2tnK8d/GcNN2aUjJWandlMeuzZzI94SbvmyPA&#10;phR4RTpL0f/ZyZM4NTLAqMwPTAktLWEXejsvTE+QxIxL0u6VclzYVSVvUCZLsoawq9qyInDFE0uB&#10;gzSSPzN+BBNj0gp0RAFUKp4eP7yuFs+uk9kvUbJfPDdOX3wRJ4cOw9DYGBpa2tDTM4S2jj70DPSQ&#10;QTk1fm4jbt7eq7r2hyd4ob4pAedmKtG3JxPtOxLVFML47EDKNzcYWukSvObwi7SHtbs+bD2NEBjl&#10;TC8aBFsvZ7iH+sA33B2+wfYEogdlrCfq21Kx+3Axnr0+iJHTdcgjeGoaYtHcSplTGYAq+t78En8y&#10;jAeyiv0Ql+6GpExvZBcFUbo6o7M7FcdOlOHB/Q4qkY3o3RqKMfrMzV3piKdXLSxxR26xmypsT0r1&#10;UMkmAcHWPJGt6H1t1Aq1Z5CJYmxJ/Uyl9JbWMo8f9PK72qaGkT2424ytm0MRFm6MuvpAVNf4orzc&#10;Qy0wTUw14eLZagwezCSAU5DAz+QXaoaSYm8UMRBF0GsnJVhjy+Y4PH/aQ0u0GWMnCnF9rhW7efKX&#10;l3rTb4djO5l+aCATc+cqsf9AMby89fH0QSc+f9GL1tZIWDtoYzVtg4buCiV9JUnDkKBOpIyNpMIJ&#10;ibAlq67FyjWL4eNrjuQUNySkOFDiu6GyLoi+3gBrtD4l4Alyw+X8DayQUhikFvNsnQ2hpbOUwcgb&#10;V6kARoaKsHNHitpq+uijP2Dxkk/g7mWBMAaJNP5ueemBSGGQ2FgfhqMH8mkD6vDZ036e4/04MbAe&#10;29oyMTLchO2bcnF4ZzUOdFXiYFcVRve3KMa9PLkLF8d2YY5AvTqxE988v6Cyrl7fn1IZWU+uDfMY&#10;xU0ZSTS+D9fPD6gWObcI6p4t1Ti6bxOe3prAq8eX8ITe+Itns/jx7XXVTvbP3z6m/72Gp1dH8Z9/&#10;+wp/+v4pbl06SXlcgarCdLTU5qK6IA7bmktVP6zm6mx0bixB8/oc1JenqRGo7wn7zV0cI3ueU/u5&#10;AsSFfd1Z3JyfofQYU+BV7MtjnMw7fHwfGXiALDrJxy8kbsilrD4vbBlJR8oJBVLJsBK2VbOAp04Q&#10;sJJ0L3nTUjp4Xi1+nRk/qkajiBKQVjxPHt7gSXmdn2kWl3mfeOw5ymxZBCvMz8ayVauxWlOT0pk/&#10;sL4h1mhoYvmKVTA200MOmbK3vwjbuzKRneOPstpgAiQaYbE20NRZDTcybWSSG6WtEVwCzRGV5kIp&#10;TZZwN6C8tqYsDYULQZvcQoYioH0inBHMYBCZGo3qFkppsnhLexLGz7agqiYIRSUBSKQ0zKWkzSrw&#10;Ukwk+7iyguweYADvUBt4kMVLyQ4yLT8z2wVHBjIwdboU3QRCS3Mo/agDWZefl37Yw8+AJzX/j1xf&#10;1ZWjtjGeTOpHoOSpRR9bZ20CTdIqnZBAxgoINUUaZXPrxigcPpiC/bvjUb/eG3lkX5kB3NQSQhAH&#10;Y9/eXNXL+U9/OY7evhQGi4XVXAubNQjha2TmuSIsylJNd5CWtFWV3mrCQSrl+aZNsYiOteT72qGw&#10;1B+VVT6oq/ahf/fEBga1xqZonDpeTnkaDGfXddCmrzU014KmwQpY2ekQvJTUBLA0+0tO96Qvp8w2&#10;WcPfbxl8/c0Ql2CHZAaw6EQbSLsjI8puXbKzrtFK1Y0kqzSEv4s7AW0Af36f0hFFmtuJ1/cPMEJB&#10;rpeaPrhk2SJoaq+EX4Atoiilo8JskRDlQVnty88WjV+/GwBwEX/781k1BPz+7R6qjB1UlbQOO8uw&#10;f0cldm0qwv5tFapoYZ6AnT3Vg+tn9+PGzH48nBvAN8/O4dWdcbWF9DW98Ge36XcJUJHUF07vVQws&#10;udE3ZgngzdXY370BD6+fwoObU3h8VwoZruDd84v45cub+NuPz/Djl/dwl6D90/fP8F/0wK+ezKKi&#10;MBlVRcnYvaMGG2uz0FFfiDZK6E31eTh+oA3NVRkoy40jiNPxngBIki8e3rmEh7elA4as9pJBz53C&#10;RQEtGffC2THeHicDj1LqDmDkHwAWBhYgSuWQVArJ6yxkdk2qS/G48lpn6W9Hhvbh1LBMPxzB7avn&#10;IKNZhIHPTw/zZJYke/7TZG/Fvg9uKLBKV0rZWpLhZbLwNTU+BHNLC6zSXIelK1Yygq+FDj2wJG6s&#10;XLMGH3+8BDFRXrhyowNpPLkNjXUQm+GHmuYAuEtTOW8r+AXZIiCKPjHaER70VUn53nCg31zfHIfW&#10;zUmITQuCb6wbsjuzEMeTNTTFFXF5fogvikZFcyriyODekSFo2pSDFDKtb6gDKutTcXqqUc0sqt0Q&#10;hRr6vTgGhkyysLM3WZOB4vhoLXb1F1AuusDHT4eeMxVv3wySPdLg7WeMmsZwZOS5IbPAGz27MlQl&#10;TVd3Nnb2ZSlPKIs/smXkE2xCPxmJBP7dNVCPr80g4W+IjW2RGB0qQHWJC7Z0kIHDDFFTH4zRU2XY&#10;vj0eI7QQlRUe2Et5XV7ph9JSD5SQUUNCzODqqat6XEvedRqDjJXjOrKYHvwCjWBssYoWwB7pOR7I&#10;lxX+KAtExUnTdxvKY33VleTkSC1SUxxhaLgMy9Z+AkPLdbByJosSoB9+8gGWrFikenp58DfwD7Qk&#10;Y5vC28ecMlqf9scMGRn06VsT4eCuS+ZdDhOLtfTSDrBzpqeOd0VaoZ9ibXu+prOnCb2zLoOciVqB&#10;dvUwVqvhuXkB8A+2g6nFOhgZa8LLyxx160ORmuCD3Ow4ZKQHYGy4HKdP1qJvWzamTtXxPKTt2pkP&#10;F9qppooE7Oksx/YNuaoDx/mTW3BrZjemj3bizrmDeHrlCB7MHsS7J1N4cuU4Ze8ZPL8xikdXTqjK&#10;I1m8mpvar2T0vcs8xy+dwOTwLsyM7sWrh1SiV8fx9M4MAXwVn98/S/BfwF+/f4S//PBc9Y/+y88v&#10;GVz+hnvXJ5ESE4yESF8ycSEO725CRV4cNlRlYXD3Rkr6jWpO09YNlNMNRXhPtbmRUShkXWk6LeC7&#10;QJCdGT/G4wR9Ltnv/EJXjAszpwi2o0o+n6VfFWAJiGWbSIZ3y6XM/JVe0OKdxc+enxnB2OghHB/c&#10;hZPH9ikwL2w7Tfzjfci+vE+YWbaSVD8t2Su+IV0tJ9T9ssj1gJ+xqaEKq9dqwNbWBubmRgTuWtU+&#10;VktbD0uXr4K9vQ0uXtyDxsYQeIU6wYdSOSDCBck5jtiwMRX37x1E+9Y0nkxaBLATXP3peRN4yZOo&#10;piUaJ8cqkUywOgdaI6kxCRkbk5FczuifG4CM9VFo6itEcm0U5bYd2nYUISXdFz58H78wOxSQidc3&#10;RNEXJ6CqKYr3WSCeAHcneB19TBFDEEjqpn+oJVllpSop3LgxHrFxdpTYgdi3vxDB4YaITrLj/XGo&#10;pYzeuS8dfiH069Ya8A+i1KVMD4wwxp59OdjQGk6p7UZJakXWt8GZyUpcOMcgsS0Gu7pj6WHj+Hs1&#10;YZCe9lB/FmoppzOz7AhaD9TUBODRw624fq0BG/k6pubLKU81qEq0Yeeqg3VGy2BouhIevkawstci&#10;yPj5ExwIIis4uuvx+9PASgLVm5J+z748DBwrQXyKE6Xtp9DUWwFLZyNoG6/GoqUf4dOVi+DoqAsN&#10;7SX0tSuQST8vg8SnZ+oZdOLgQi8cm+CItHzpsmFEZbUU2nrL4eRmABNrTQTEOCkWNiaoXQleRyc9&#10;tecbEGJNVeCkHufC5zk6GSMu0QPB/C2yqFziE12RTOmcEOuJlOQI/t0MDvYG0NdZhaaacBwbKMb2&#10;zclIjHGDtYU+WS0F/ZTP+7ursaerAif21OPa1C6VOjk/1o175/bg+ZVBfPvsLJ5fH8a3L2dxcbQH&#10;D+cJ4NtTZOgjquh/fuoQGXUET29MUjrzuHEa33wuI0UpvR9dUtlWL+9OqpY8f/r6Pv76wzOC+gZe&#10;P7+OR7fOYeRQJxoqZB84BS3rs9BaK9tIMaq1bE1xMvp31OFYPxUD2bmnvRLvqUqff1QPidyVAnoB&#10;lvje89OnCdIpApgylgwsze9EBgtbyuqzbCGd4+1J+tdJsuiFGfrpuWmy5UJ1k7SUPS+sTbYW2T06&#10;fJCPlcCwcIyPDijwCkBlpVqCiJQpSmKJMLrcL15akkaEzYODArFqtRalaARu3tuJg/3rYWKsr3pf&#10;fbJoMSVzIv77fx4hPt4R73/8CWJSg5BeFIbyxiiycg8mJut40pnR/2rBlf7XnQCW3OiQBGdYOK1D&#10;27Z4Pp7StYJednMGctozEJPjg1geSWSBHScbULw1FRF8zbo9xThyrJ7sRGnnakT/m4DYZAc0t8eh&#10;ui5UpRc6ehsglj44kid/EdlYmgBYO2nD1lUbZo6a0NBboupga5rJkKMlyKMHDI60wODRcmzdEovQ&#10;aDPV1E7ffDXW6C6h9LelTzdRPbiyc10wdLKSFiHnEZU2AAD/9ElEQVSEEtsZZybKMDJSTMXSjI0t&#10;oaoz40/fDarj//7PBYwyOMUlmvMEN8TkZDV+/uUkVVEBf48q7CcIXVw0EcT3tndbB33K3QDKXDtn&#10;aY+jTZb1QUGZPyzsNBWozGw06HM1ER5pR0C6ITXDCYn8bD4MhKY2AnAdGFloKA9vYq2tAmo05bex&#10;iQaBpKNaw44OyxjWOpSW+FKl6MHWQ5eX5jC10lbJGevon90CbWFHgFo56PFzGcHb1wxJKZ4w4++X&#10;U+BHRWWGZQwQGmRtGwcBsQGCg62RQosUGGgHH2/aGFcrBAa4MIiYwcnZFEnJfqgoC8X6qnCC1xPR&#10;oe7wcbfClsZcHOiuwt7tlehsysX+rZWYHGzDwytHcW92AJeGt+Cza0fx3fNpfH73NL56Mo2rU/tU&#10;VpaavC8tjs8NYG5iP/3wMfrjs6o53ZsH0/iarCv7wG+ezqvJ/M/vTOLds0tqC0lktCxoSSbWV0/O&#10;YXa0D9s3lmP/ziYc7K5DXUkySrNj0dlcxM9Xj65Wnnd7m3F07wblh9+T7CqRrrKQJYCRBlwC4NkZ&#10;WYiagjRmF8AugO44JTXBS+CqXlUEu3jX8dHDvCQQ1ZbRQv70rRuzuEIZPX3mBE6RgU8O71dAniB7&#10;T5wapJw+iNETB9RWlCx2STKJAFdGkT6SzCved4Xyfo6sLiph8FAfDAyMKNNMYW5lgib60D3SLK4m&#10;Db4+jliyZDkcnKzw4Okx+iJ7/P79D7FWVwNZlQRUWzxatkbDjXJ22apl+HTVpzC00IYNJZiVI30V&#10;2djIThshsdbwi7BERXsamo7VobCbvrMjAyllMqQrBO27ClHZHInM5kTU7sjD9l5pbZqIsqpQNG1O&#10;o8+2JhN7o7zKG1s6k9C7OwtR8VaoawzDof2U5AkLmVX2bnqwo0Q1tpZtpbVw9jJAYqot8oopU8t8&#10;sK03k77YiifzGljY6xE4ulhnsBrOvvpIzfMk0KzVdIaG1lBKX1MCNhj19ZIXbI/m1kg01vrj0e0u&#10;XDpTic+f9+LdFwfRszMZnkH6BLE9Xr8ewPlzTdjdE4f//PsFSrdHOLA7G5u3xGF8qgFZOZ4q0Okb&#10;r4ABmTiY34moBzNbgtdWA4nprvChn3WhlI2Ns0VErC2ZWTKs1hHAuvxOdfm8tfTBa/HJkveRnuyM&#10;u3e6ULU+FitXf4ycLCeyXzSOHczELvpxE6sVauFLWu86uxuRyZdDx3iNkuHWTrrwD7Hnb66lAoCp&#10;tN4111CLX5o6K/DJ4o+wZt1yaOiuhC0DR2y0MzJTqZooQcNC3XhOmMKLisnVlb+tP712qg8iqcxC&#10;A52QnhSIiGBXhPo50GdmYdcWmVBYwIPStacOc6d3kl1H8Xh+CJdPbcfrO6P49sU55XulK+XrB1Nq&#10;T/gtfasAWOSzbCXduzysVqq//ewymfoyvnqxMNj7LY8vnl0m4M/jh7d38fO3z/C3X17h528e4m/f&#10;3sZX98dxZHcrerfUoXdzBcYHN5OFM1FbnIST9L4y5rS9PhdbmwpxZE8zdktfaOlCeVEtVA0pWXx2&#10;4jhBNUrpKqx7GjME4OTpAYydPEigDqq9YAH1LJnxHGXzxPgggXlYZVBJO5379K5Su3vn1gXI5MOZ&#10;s8MYHxtQxyTl8sTpI//LyMPH9qr3kxxp6XMlGVnSnUNWrq9Tyl+aYbCYHsIdvm79+nKymisPR2ho&#10;kL3og0Mi3NHSkcmoLG1Ns2BkooMcMsU6vZVY9OkyfERWNjAzQEF9LKJSnfgjr0Yoo66ddOhglBeG&#10;8KcU8wmxhTnllYOnEeIyGL1TvLFpdgeyCMr1R+qRRmlcXBGGA8fKcGi4AinFXtixJxMjp2vQvjkW&#10;uYVeaO3MQF6JH/ILCMIiTzx8vB03b7eo+tc7D/tw+HAB6upDsKM3lye4NjylQMHPjODUUm1lrcjE&#10;ZnZr4OStA+9QQ7gH6PP2OlgQDCaWmvDxt1AdMKUrZkqOlyozFO/a2ZWGl8966SPt4eCsgQP7s/Gf&#10;/34G/+fvV/Hucyn67+P3t0lN33dw00FQqBkmJprQvzcLGcm22NgUTS9+gkGzCwP9mQyaG3BhdjPc&#10;PAyxSnMR9IxXUaLqqwHhrn6GSkFIQEpOcYYBAe7kuo7e05ysvZqsuw6+wZZwdDOkZF6OpasW45NP&#10;P6JMNkIJlY2M/uxoT8bmthjaqy0oL/XB9i0J2NGZjoMHSynFy1BWHQFXL1OqFAZXvpd/mC2BqwVd&#10;vdW0SYuwfNUSJbMNCPBlq5fwN/4EKzSWQcdoLcwttJBGhm2uzUcwWdfFmf7e2YrMawFrGyP4EsCe&#10;Xpbw8bRHgLcTkuL84Odli+gQV2yqy6C3LEHf1irs66rBUQLk0liPKlx4TJ87f7oHb+5PqIFmz66N&#10;4BtK6O9fXVaDuIWB783xMQTvjfODeH57guCdww+fz+N7aZXzeE6lVr6jVFbdN97cUGNF//LTK/z5&#10;x5f47vVN/P2nB/jp8wvYWJmFitxk+t0NGOpvQXN1hgLt+LGtuDTVp4aNry9Mws6OcuzqKMN752dO&#10;kz1P0NseIcMeJduOKECLRJbCgqnxw/Sth3lbPC4Z8QJZmpdnhVlHDmB4eK8CsMwXviU50LdlXvAl&#10;XqcEpoedJntPCXtTKp+VIMFjku914vhenCSIpwlgWbkWJSA50ZInLavWF84O4cwYmX3iCOZmTmDr&#10;jm7U7xxF657TSCuug42jq6r9deEPYGNnjiYyjw1B6BVkh1WUVB99zB938WLFxDZupvCkJPzdH/4F&#10;23YX4cGTXlSvj6Pks8al+Q6cPdvCk9QCDu70emk+SCiIREpjNqLofav2FaKwIY4y0htNGyOxs78Q&#10;bZTRnd0Z6N2VhcYNEcgt80PrtlRs7cmitPPFtq4M3LnXgeYWnrSU09OzHQS5JxpbwlHHx8tijY2z&#10;Lr23BUxs1tKnW6l2Pc4+BjCwWo11BIZniAnMnbRUs3cvP2F2H4TFW6usJi96UkkaSUx3wfCp9bg2&#10;38zfsJIA8SaAc/H998P49edxnJ+oodcrwt7dacjIdoMl/awF5W8mr8fF2cCD7+dO5pwcb8Djx90M&#10;qIU4MSCjVxIQ4GdMeWmF9RVBKC3yU6NWNOmNzQnkts1R9JgOVDrGmD7bRNZPJGiN6UeNEZXoSJZd&#10;pFai11AGf/DxH6GpvYK/zTqVJXXqZBkKc93RtT0NZcXe+OHdUfzlT2fR05eOjAJ3SmFdJGZ4wSPQ&#10;Gi6e5vDyMYWdnR7vN4CO/losXbEYH37yMRYvW4SVGivosxfRZy9Wv/nqNZ8SlP4oL0wmQ9sjLMQD&#10;rk6WsLQwIjsb8zNICqU1/KnYfAniiFAPymcbJEZ6YltrIbZsKMDB3ibs2VatphLOjpGB74zjwaVj&#10;9MK9eEsAy9bRs+sj+OHNVby+f5bMO6JKAF/ykDTKO5eG8Or+GQL8Et49n+XjbuCLp5fx6sE5vPvs&#10;mpLOP31xB3/65hl+/fY5fv3uhRrw/fefn+Dp1ePo21SBno5qjB3ZhrqyVMSHeqGhNA17Oqvpjzeh&#10;q60M21vLMXSgHYN9zXjvzPiQWpgSLyqglQIDWYiSYvoLZMDLsyOUxTOUttdUXvJvLV3nZk8rAB87&#10;0qsWqeT2NTKprBxLmqS0nJXUSPHAkggye563ydwSHIR1xwl68dML202SkSVbTrIyPc3HjGKSf584&#10;uR8zZHgBeVz2Rlh6FyE2rx0N3cNo3X0SUSmFcPR0h4mF/LhrsEZzFYKiPLFWZy3e/2gRj4/xz7/7&#10;PXSNdRAY7wozAtyOXmrr9kQMHi5FMk+Uk+NlWF/jg+UrPoWLjyUSMnyRUhCHmNxihKYHI6UkGCUV&#10;sUjOdkdQnAuiU72QmuOBfQfzcfRYAW7f34mdlPKZRQFqmPiu/nzMzm6hHehBb28GpagBYhLsEBRh&#10;Bs9AQyRnOWLmYh0qa4IRFudEWWuBcPrD4gpf/i+6MCSg1xmR9XyNYeuuRylJZjNbQ3lvQb+sAU29&#10;5fAIMlfVS0n8TAcO5OJPv5zCl1/uxtxcvWJg2QI6dbIUg5TtmZle9IaacKHHdPQyVLJWShedyMbW&#10;DlpkZHM1fO3Wre0YG6tQmWE1pX64fmkn/v6vl/Ff/+c88D/TZMhiLF37IfyCTCn1vSmXV2Hvnhzs&#10;YhCLoBe2dtBBQJi18q4fL/4Aa7To7+mXhX0NKaclKaWqKoDsHQ4jynJT8xWIirbAnj2U7tvSqUgM&#10;sFpnCUxVJZYjZbU2LCw0CUJrNWlitYYw+hJ8/OnH+MOHH+CjJZ8QtCvxKQG9bPWntEWLoUcWjo32&#10;oyx2R0iQG6LCfeFgZwYDPb5mOGUzgRoZ5gU/sq+AOMDbAd70yHmpoegmo7WQ6RoqUjB8YBOO9DVh&#10;9FA77s4exf25o7h74QC+eLSw+CQS+tev76j9X2He14/O4w2PWxePKfn8gqD/4vE5gnheedsvn8zR&#10;D18iK1/DN5TcP729iT9/9wx/Inh//eYFvvuSEvr7+3ztSdyfP4VDu1rRuj4HMlIlPz0SDeVZaF6f&#10;xc9GRViUhIG+Fpwe3MbP14H3psaOElDHCJoRMuFZAuiCSsZYaOV6Bg/uzuLzF3fw9RdP8e27z3j5&#10;DJ89vaX2eAWIo8P9jOBHFFhnL47hAoE/Tdksq88yP3hhMNlCgYQqQ5ydUr5XqpcWunAstOQR2awS&#10;QebPqs8iW0tnyb5S1D82dAC5samwt/blCewFHfMA2HjFwME3AaZOHrB0lbEkxvybJgL4I63WXIP3&#10;P1mED3j8yx/ep7zSgqu/LXwiXcgKBHmwIy5c3EL2KkNprReSM72xtascockeSKU0rK2MQEllBtLz&#10;I7H7YLWalyR5zk5+LpSJlohJckF7ZwJPvBi0tkWgm0Dd2pONY0OlePmqnwGrFZevdOLh/W4ybrja&#10;/4zL8KD31UFbWyQO7EtGJeVkXLIL8suDyajGcPPShZHlWlgRtAZWGjC0XANnsqCRjSaWayyCNQGo&#10;b7EKxvSCjt7G8A23QliMLR486Of3uIl2phKPqSweP92OwkJXlJa4YXSoBF1bkwhYDX7u1dDQX0r2&#10;10dskgOcPaWCa6XKiJKkh0NHK7F7TwrOnCrFn386SV98n8ddXGUwOnGoCAeOrIeW/nK4ejMIUAUE&#10;BBng5IkChFApSHJHbr4n3GkFFlEyr6akXbPuU/pPXWTl+cLdz5ze30D1uraw14S+CRmZf7NzXsfX&#10;Wq6aHVg66/DzrVCLet5UJkGBVigq8EfbpkQEhtoqkC5fuxS//+B9/PHjDynNP+FteR+CeCX/RvbV&#10;N9ZAVKQfogSkBGhIIL9zW3MGCx16ayv4+DghLsqPQcELgb5OCPJ1Rqi/Cz1mCjqa8lDP37yuLAUH&#10;eupxdN9G7N1erbKvHlw6hPs83hLAXz6SaQz0t6+v4uqZA7gze5wMe1HJZil0kB5Zb2TsyqOzBOy8&#10;kswySvQHymQp5P/x1VWVxPEXSmeR0D+/e4bv3z5Q+dFP705jgoq2s6UULVUMxIWSRpmIDdU5Kq2y&#10;JDuaKqGQ7LwVpwZ5/h7YiPdmhHkJOClmuEUZe1PANkcgX57GI/rSVwTruzeP1biTH795he++eIHX&#10;z+/i/s1ZzBJoZyiHJQCcpx+WPd3xU/TEo/TEvC3bSZJZdev6HCX1wkhRWfhaaJUzpVa+pWeWLGBJ&#10;UYMUQ0h1kwBYDpHSN29cxPSR7bjQFoXxhhjsKopBRkgg/J3dYWlogjWr1kHP1BQ2HrYwsDCFf1QA&#10;GdeA0XkdZdZy/OH996FtqIF1hloEPGWZvxU2bklFTVMsNm1LgJOPHvLXRyK3MhgBmR4IjXWgX/NA&#10;A6XuidNN2NwZg/gkZ4LQAp4BDkhPj8JhejWZzF/XHIvUdAc0NIVhem6r8r3HDqehe2caJihLpTdz&#10;dUMAfKMsVTOAug1xuHqtkyeZOeIYKELJvLLnGpnoROlvCh3TVTAh2KxcdNRKua7FGuWD9cnC5o6a&#10;9J/6fJw1/CIpf0PMUVUTi3dfn0JduSuVShX++pdxfP1uF/p6ElFf60cAkHXCrMhmmmTeVYiNc0B5&#10;eSDSMl2UnJaaWwOTlQgMs0FErBW2b4vCN6/pma9vxtmxKvz4/RhKCCITsqWNsx7WaBMw2p9Cj343&#10;jp56e1cMyqt8KKFDsHVrHNIzvLFo2UdYvOJjrCaADQyWITLaAQbmDEJrFtFTLzzX2GotA4gRPa4O&#10;1uoug7GNFoz5f2oarYQ3gdtCSS7D17KzvZCQ6KrymW0cjQnUJVixdgX0TXUYpFcpAH+6YgmWrfqU&#10;DK+BZZTSLk5WiI3yRUiwJ4HqDWcna5hb68PUTA+ebraKmUPJ0AEEeESIJ+IjfMhwqWipyVQ1uM3r&#10;s7GLPnho/2ZK1s30tbtx+/x+NU7l66dn8YYsKd04vnp+CVemFgD82d1JPLt5Co/nh/Hsxmn+7QIZ&#10;9xwff4GSeRbfvLhM2XxbbRv9WY7vHuNP378ggImpd0/x8zdP8dVnN3D7ymlMndiDgz2NOL63WX2O&#10;5upMtPAz7d/RgJNk3N2d63FwZwP2ba/jsR7viXe9Qqa8JrnLksNMTzx/fgL3KGefP7iGtwTrF68e&#10;4iuC+KvXj/D509t4SKa8wufNyKLXmDCleOcTkGAwNnwAp08eUgkbwqZSkigglhxp8br/C07Juroz&#10;p8ArknyhwP+0yq+W/WRJ8pBi/hd8v33bm+Bppo0cXxvsyfXBKcrP882RGFkfjCMlgWhOdEd2mj88&#10;yZAO7rIV44P4tBjYeUcSDL4Eth4l18ew9bBStbYbNsVgS3c62rtyeeJowTvSGmsY/YPz/OAbTTCF&#10;WqKxLQ6DJ0qQmOoAvzAHuPmbKgZJibPHnr1pyKfk9QuxIBDt0cLXi4i1wbbuLBw7moVtndE4fJhf&#10;fkswkrKcERBjhcLqIII5CmXVYbBy1lLZX7JoJozq7GFIuanBz7kajpTOMnIlIdWbjLcSWgYrYOum&#10;BwdvffgG29IbmsOdHljHdAXySsOwqT0eJfkuOLo/g0G1Fa9e9OHK1R0ICNSHpd0aBVJJSywpC8ZP&#10;Pw7Sb55Gf38pLKxFmjNgmK9GTrEPikq9+Du083XykZ9qiz0MAjs6E6Gr/ynfazVtyVKCd6naQ7d0&#10;0ebnMIS9s6aq33Xx0IObqyFtzGp8suxjLFnxCT2xAVKpOjzpYVdqLsXi5Z8wiFJBWGtBizZAn6+5&#10;iiBfxc/mSa9twO9Bx3gt7BikCguDUFsbgdwcX3h5W8DB2RCmluuwkgy8UnM5A8EKJZ+XEriSKLJy&#10;zTLF0AYGWkhNoDUJ9oCXlzPCwvzh5GINCysDmJnqUzqTlQngkEA3JZ+jwryRkxKOxspUbG0pxpbm&#10;EmxrK8detYjVhvMjfbg7fwzz4wxqBPH3Ly+o/d+vCdDXlNLXJe/54hE1F/j5rVF62JNq1IoscH3z&#10;Yhbfyhxhsu93r68rL/znd7fwC4H869cPCeDn6pCVaMnCun9tHFcvUrmePowT/ZtxZNcGHNpZT89b&#10;TP+7Ho+uDmN6eAe2txSphbbG0nRsby6WjhwLrHuDALospYFnR3CTUlqB98U9fPX5Q9XbSoaNSZO6&#10;B2TeOXrlMwTuxMhBdUydOqRmoE6dGsCpIUpqMvAcfewtSuYbSjaLp5aCiCGCXOS6jJmQ2mFps7MA&#10;XtnCunCG/wAfIywsTdwlRfPNy3vY2tkM36QwJNAX5LeT/TrL0dxdga37a7Gvv5oAz0VZfgBq6xOQ&#10;kxyAKD8b+Hma8Uc2ha13DJwC/fDBx5+QqXUos1erAdyN7ZGob4+Fs4857AgmHcn+KYmkzHYl0xmg&#10;sCoUVU3B2EpQhsZ7wMbFhExqRbbkjx9uQ89mTAZ1QPH6UFTWRaj83ZoNMXjxchemxstRUBqI+FRn&#10;JKQ50jfbIavMH61bk1VhggllpDaZKDLOmf7YVe2tuvubw1f6TPsYwYIeNTjGCbmFgfDwpfx01YEP&#10;PXRMipOqoLL30IcJWUvUQ0mlL7ZsicLG5jDs3pmAuuoAJKS7UbKupeReAz3+X2b22ti5u0hJ6hvz&#10;Hbh7pxcH9xciMdEebnyt0vVBqKnzxYvH3WipDcfUWA1OnChFCoOTlDCa2lDlGK2GnslqBh1DlYa6&#10;Vo+BYd0yKoV1VDir/rHqvAQfLPqAMvpDlflWUukPH7KnAHqV1lIqo7XQ0FnB32EtVvL2Kq1l0DFZ&#10;Azv+z9q8tHbk6/I1zS00YO+oT+Bp8pDGDFr01iuxau2nKhAsWvYJn78cHy76EJ8uW0QWFg/8KVZQ&#10;SqcnhiA/Jx6WFvqwtbeEnaM5HOwtYG1lCm9PB4QGecLHwx6ertYIJZBLcuMon/OxfWMpQVyCHR20&#10;EtvW4/CuZlw41YdbFw7jwskdZOB9+Pb5eXwnExVeiTSexb3ZI2Tck/j6yVm1sPX46gmVYfXdq8v4&#10;4fMr+J5y+esXV9Qqswzx/uWL6/j1ixtq31fA+8s3z/Dz14/pgx/jyvQAzo/14+zoXozR357YuxFH&#10;ehtxqLtOFVNcGN3N6w2YOL4dfVuqUZkTu1DQ/+CW9Hy+ohaR5gkiaaQuTeq+fP0E3797ie/evcC3&#10;X70ggB8pyStZVLKPOzE6wB96UC02jSsgH1IplieP7SWAZYjTKAMBoxSZdu7cKZw9fRRjJw4Q5PxC&#10;zp5QElr2f9Ue9NwZlcl1jgw+S398XVUkXVELZ589vonh0wOo2tWIzSPb0XVyG7qObMGm/iY0725A&#10;XnsRUpoyEJQWiIKmZGTlBMHFUhsJlGIe5now0tamLHXE4jUG/JFX0U85kX0MYEtJmE1WTCSjewRZ&#10;QVN/FSW0P2Iyg+ET7IDkokDklQWhpDwIlTVxMGMUl9tHR+qwvS8XuSUeSMxyR0K2N1/Dj8AyRXqR&#10;H6YutqFOCtHdtVSgsHHQQkiEqZqvlJrvpRLzHcm8RRVhePX6GG7c6IIMQUvJ8YNPqDVMHbTpB3UJ&#10;TnOEU/ImZXjCI9iCvlcfTt4GagiaBABzesXgOCsUlHkiKd0OYdHWkIn2fiFm9M2r1eq2HtnVgq+l&#10;SXUhiRXBZLrWDaG0Mu0YPVGOo4cLcPJktWqil5Rmi830yy2tcbQ7WymPk5GS5cIg5AlHDxOyrT48&#10;qUKCoiVf2VJtEWkZrmTw0eL3qU0gfYRPl38MbT1JwlgJK3sdHgxUvP0pAaxttEapCSMLTTKxMPVH&#10;ZPa1DJyroUmLYOdlhrWU5x8R/DoGq7F05SJ8svh9tTVkaKpBll2CNWRfDe2VqlGDhs5qgnkJFi0h&#10;gJcvVT74k0Ufw5fMmpYUiqAgZzK3JYykM4uhLmyszeDp7oDEuBB4utgSwFYI8nNCdUkKNrcUKvD2&#10;beNv21amKohkzOfJg5tw6+IgrkzuxaNLA3hH7/vN84sE5hW1yvyUgH15c4S+eBIP547hiQLwebV9&#10;9CMB/PMXN1Xp4Hevbiggf8/7f/3yOn756i5B/BA/f/XgHw3dr+HazBEc7duIQzsacXa4G/OT+zBN&#10;4O7pKMWVswdwmX771sWjlOqjZOcmHNhRh8ME+HsP792g/7xCFpxRq8GP7s0psP78/Vv86aev8OuP&#10;X+DHb1/j9cv7aoVYwCsJGJLUIfvFsu0k20Ry3/HB3SpdcorgnhUPTJk9d36UzDpEZt6nDrkuBf5S&#10;/STZV1LYcJ0APk9Qz0wO4fLMGFniHD+TTHWgxH54HUe2tCPPzQO5Lm4odHBCsaMTKlxdUOLihHhr&#10;ntz6ujA1pcz0sUZcTih9Ek8gGz342pAV43kShjtBR8eY3kyL4HSEobEkBOgjmp63ui1Z5UYv11wG&#10;r3hnhMRKUj+9cJILSmujKWXpl4Jt4OblhJKqKJy/2IxOSksZfxmeYKeGeEen+agtDhcfM4QmOFES&#10;mxKMtmq/t7omSrFdc3OM6jhpTgkaGm2P2ctb6TFHsX17Okx5EkfGeVBOa0CHzOzsR9lIkOubkZ3c&#10;DWFJFpTuIZ70vY4++lQDegSvLdIL3ZGa7cTPQl8XZw0zB01Vg2tsS1Y0WqHkrjCkFtlyrc5yVcWT&#10;kGiHw/0F6NmeisnxWkxM1KiUSDd/Q1g4acLWURchtBCSC21oSb9qqaVavzrytr27Lg99mJGR15JJ&#10;tYxWQY/gW8vvbhn9qeQh+1FJhEe5wICgE1m7YrVs8Swj4JYjllbHn0HKxFIDGuv4fIOVfE9deIfa&#10;w8rBEB8t/oDAXYw/fPhHLFr8Iby9zRAebqd6ZMlWlIm5ZGmtgJcv/1drPSWl//jBB3zvpQQ7WX7N&#10;KsRJP+/sKASFOMPaxhg2tqYwMdGlhDaEi7M1EmJD4Ed57ethh2B/Z6wvSsamRpkFXYXereuxo72S&#10;EroRg7tbyYTSbXKvSpl8cX0Y755MUyLT/z45pyYKPiNgX90ZU974yZUhAlhGq0zh59dXydRz+PHN&#10;dcptgv3FNXz7mQD4KgF8Az++vYWvycjfvbxCSU42fzqntqMmj/dgoLcFs+N8z1O99Nh7cerQJpwZ&#10;6qb/bVeX+7vqeYjEb8IAgfze9asy5U9Wnxeyod5+dl8B9k8/fY2//PwN/szL779+hWdkQtkDnpI8&#10;aIJ3ljJakj0kR/ocZfepkwdx8ni/upyZGFJSXFabz8s+sJLWe8mwR3Dn2jSlsTTKu47HD67gsdQK&#10;k4kv0Ref4/MuUWpfvywzkiivb9Jrz45gY0EkskKdkRRij5wkT1RLI/XGCOzbmYLRo3nYtSkOyf72&#10;MF0l4zi8oG+kpdrSLF22GH4OxqimF4v3tIC/JyOvt+ylSqaQNkKS3ZBeFk6J7I5PPv0Y+jwpPAJ4&#10;Asa4ISLeDdEpboiMsEeIryVSIrwQE2WHo8NV2Lc3AydPrScDO6GyKZFsGo68/GA1WTCI0ldGnUpf&#10;ah8y3ty1Hnz91VEAN/H61SBcCYRYSuGJ8XqMn6hAXLykI3ohlqCOjLJXPa69Ay1gRhCKZ7QhYPQp&#10;g7VNVsHBi7KSjC5jV6LTnBCX7QifKGOCSgt+oaaITHZU8lpfrWJrUkbrqbI+Q4JQz3iNav7m4qqH&#10;uvWBanV69lwT9vbnIjbVFa7+DBgE6gqNxdAhMK0cdPj+KylVP6Uq0IIZffs6g+V8veXQ1F2menRp&#10;8rYw5acrPiZQl0BLm5LaeBW8aGEksWIFJa822Vab8nvx8o8U+7rS75eVecGLEtuKaiMt1wsVlO0Z&#10;/A4C+X/nZvuqdMmgADO0tcYilhZjCX9HTe1VfP2VMBNGNtZkcFiK9z/8AB9+9BFWrl6GDz76EFrr&#10;NJGUFIGU9FC4uFlCS2s1dHQ1oK+vpRazfL0cEejnCm8PJ0SEeiM20g9lubHYWJ+jtpDaGwrR2Vqq&#10;Bm2fOLBZydXLBNH5kz34/O6Ymgf89uFZfPHwDL54NEVQn8Tnt08TrOfx+Z3TeH13Aq/vTeAHsvP3&#10;LwlgAvkdwSks+yOZWFj5F4L3l68eKln90xsCmJL8G7LzzdnjaK7NoQKowMzILsxP7FXeWhbHZFW8&#10;d3MlmsrSUJIRi5aqLLTX5qpkk/emp6TDxmky4iW8enYP3331GX754R1+/cfxw9dv8eazx2TEOYLr&#10;NC4SlPOU0dIqR5UN8lDZVgSp5DZLoob4XdnvVSWIBOXY0H6cHt6Py2Tjx/fmVatZ8dPSsE5mKN0m&#10;81+mzBYPLM+9yoAi/alv37iEE5TNsrFv524PY7KtibUNPaorT2Y/eIf4oKwuDofHKtE7UI7WljS0&#10;bMxAYpo/AsOdoW2ggQ8+XAQLSmoTeqZwP1s48Xp4jAfs7Y1UUb+uuRa8CVLJ2LJy8IVrgDNi0/35&#10;2jaISHZBepYbDvbn4cblzWpY2NhEI/7062kMHM5BCtmvrjUJx0/WoKUtQWV2pRf6IZhAl/zqstpQ&#10;VFSHoG9XLmbOtNKabENOrjO9dTT69uVC5h0NUcK+fNaHBzfa8Nc/0fvf24MDu1MRFmmpAGzlRhtA&#10;jywVUy4EmQnBKVlh4Qm2cA8xpAKwQyn9ekq2q+rQYU5JK0C09TD+x+rvYvrVZcrH6vL1gsMscfBA&#10;McERjb29GUiVaYf++vz7WtX90sqBbGWno1bEZfZucKQt1YABDAk+WYyShTVZFbcg06/U/JTg+gRL&#10;KZGFaWUVWJNsuUKDzLuW1w1WwYDBY8UaelT+TYPP1dBZRj+qofKmfYIsGLCsYc1g5eKir2YEJ9I2&#10;rK8JJ5DdUV8VAHMqiKVkd12DNbChqvILsKaMXo2PKZ3/8Mf3lYReuXY5wfwR9A30EJ8QgoSkEJiY&#10;6mPlyuVYu3YVjI2oHGylC6UA1wsmhtoEsQNSksJRTAA31WSiIDMK9WUZ2FiTi+HDWzB+tBszJ3tx&#10;8+IAbk4fUqB99+Q85TL97rVh1Rv6lfSHvj+J755fUH9/zvvf3B3Hd5TR372g1CZgJVPrh9fX8aev&#10;buMnSuif315TC1nffn4L3xHY755fwuf3ZyiJNyA5MgCdLeWYm9yP6zOH8IS+WvaZj+/bhP3d9dje&#10;WoyG0gxsaSpCR30eTvS34b2zk8P0o9ME0y28e/uMgH2DH795q47vvvocr188VgPNLl+UzpOncHV2&#10;nKxI8BLAAmJZbRbpq6b8q0QQ6bQhoz/PqusXKbPHTx5SHllWmSXN8qmqH76G+3dk//cyJfU0fbKU&#10;LDIwXFrIypItpTMMLhHx+YiKLcaG5q3YsnUnOjbvxI7e3ejs7cSmlmLsaM7AtqYENNeFo6kpBgXl&#10;wSiuSUBmaSz8I/3JIGQKYwN8uJgn26eLsfTTjxASLRLKFGYma5EtjetaEpGdH0afvgu7dzZQUnqQ&#10;0TwIZA/sP1DGAHYQ//q3OXz95THs7kvE46e96OtJRmdXhupOuakjBkVlAWprJCPPU5US+kfaoKgk&#10;UBXcu3sbUYYbEzgpuHatBUmZLoimRN/enYWBg8XY2ZVEOT2IZ093YU9fHrIyXWHnIgUBmnD0NYGf&#10;VAHR/+qYrUBQlC36D2agmyogOM4CvftysGNXNgKjzBEQboGYJEc+lkAnYJcTREtWL8I6o5VYo70E&#10;xvScIeGWqK8LQ3GhL9rb45HNSztPHdVd0j/cWs0p0tQny8oWE+V8V28WkpKdERDoiEXLFtGnLoMe&#10;wb2Of1+8fBEWUbnI5afLP8Fq7eVYTvAuX7MUa+mDV1Nma+jxPjKxFn2tlnjfpZ9QQq9DcoY74jK9&#10;yeYr8bvf/x4fffyhyuDy8DBCkHh+srNM5bejEpA6YFnUkhXp5SppYxk+pmT+/R//yOBA+b5K/O8S&#10;GBpSmcQEMBB4QVNzNZavWAoNXro4Wi+sPPs4IjyYl74ucHO2oV92RHVZOlobi5CWQFVXn4+OxgKc&#10;ONhBH9qHSxP9uH7+EC6f3k2QTeCd5D1TIl+b2kf5PIyXN0bwloz73fPzSl7Pne7FZzdGFaB/+IzM&#10;+nwOr+5LTrQw7038/OYqLy/jW/rot8+u45vP7+Ab/u2Lx7M4vqcdbQ1F2Npcjic3Tqn3PrKvHZ0b&#10;SjB+ZBuuTh/AsX2taCQL7+9uokeneqLkf+836Sy+97uvXuH7d68VcL/76jXevHxCgF0hcMcpm8ms&#10;BOvVi7LcLdP8hWGHVWnhzJS01pmip50l2GV4tww8k6yqc4qJxS9LDvWlCxNqO0k6a8ilVC1JmxzJ&#10;0JIAIamUMidYmuLdvzOHM5OnMDB0Emdm5nHm/HW8evMQ33w3i0tj7egviUdHTBDa0mNQkxGBkhh/&#10;JHnYw9dQF2HutohJ9ucJEkhPKNLQGMs09LB2nSlWrtGAmb2+Khpv3ZCEt29PUd4+xPffTeDzp8fw&#10;8NYhDA7UoXNbFjKK/XDxcju+/3YIX35xFF+93kfFsA0DR1P5+Tfi3t0u7CcA9+xIQX6uG2WlEXKL&#10;/NSIk7Zt6eglGMdONyGIUloas9c2hWPv4XzEZbiSOT1w5e5+nBhuoG/UR1t7HDJ4UmvpLaUq0FQL&#10;RFJLHBxtg/Q8H3XdxtUA/gRzcLgJmjoiEZ/phNoN4YhNsoETJa2Tl+RQG8LUXpMAXMn/eSkPyW7S&#10;pufXRHyiMxJT7NG3Nxd5BfI5XWkZTNVil47xSkQnOylZq6G7nN+ZBgOCFbJynCm5gxAWYqVykNVe&#10;LgFsbqtJ2/EhFgsDr1rCQLmMrKwLcxtKb4JVQy1eLSYTL6ECWMljFdYQ0Cs1llMZaCAxxw02bsb4&#10;w/t/xAeffIglK5ZgCYOAi6sxgWoGA6M10KZU9+T/7Rsg7ZHWQENrBf6FoF0qkpmAf//jj2kL1mLx&#10;p4uwYtVysrgdAvzdYWVpoph31erlMDbWhauTFRJ4fqQkBCEy1BOBPk4ICXBHamI4ctKj0VCTp7pf&#10;7NhUqlagD/Q0qD3gK2cP484c7eLpPjy5KYUMtHvnB3FidzO+IhN/+XAKr++cInjPUFpP4irl9udk&#10;ZWHgHz6bpeQ+hy+fShIHve9Xt/DrF9fpj+fw9Noo7s5P4Zs39/Dl83m8eXSBXreLHrwWe7bV4gWl&#10;eN+WGpVCuXF9Lo73b2JA2YF+et9NtXnoocy+MLZbFT68J2B5IckaZN+vv3iBd29e4Ou3L/DFZ08p&#10;+W4qJj07KSWEIwpkV2b5QXkpHljAK4ta0rVDQKmK8YVZyaoCZnnub+14Zs9NELAL4JU2tZLUIdlZ&#10;s+cX2uUI2B/dk3TNO3hBv/3kwQ3lgbd29ZFR27H7eDeGhhqwLTMIpY62qM+Ox/ahDnRd7EXzSAdy&#10;OguRUp+OzCoeRfEorEpDaXkC/MOkTnUlTyTZ9KeXNDCDk48DzJ0NEE7PmV8QgkuXduO7b0fww49U&#10;DZe7ce5irRrY3bY1HSNnKzE+WYwnj3fhv//rMhVEB9o3emPufA0DzRZcv7qF398eXJvbhNQMT9X7&#10;KZbs2ro5FZs2J6FnV4FqI+MRYISsYm9kFXogpcCfrGqPRPq9qCQ3VZ3k7WsMKxttaBuvhT79q5mj&#10;NpJzfegR6d/TPZWMTc33pt8OVhU6kalSOUUZGmKG0ChrpKS6qHY78jjpgiGpi6tUlc4y1TUyMNQc&#10;WXluyC/yQGl1GPzItgaUzJIBtZqy1tJeB2HxtqooQXyrruka2Lnp0o86on9/HgaPlKCjI4Fe30fl&#10;Yqcw2Hh4mSnpLFtD5naUqfxObZz01QKWJtlYLV5RNssC4XICXxhZFr98w23VltxHVEMffPwBPlny&#10;ERXSh/iIh5eXJeISvBgslmEV2dzZ1Yi+dx0+XPIh/uX936s0ymVrluP3fyD7rl2B1QT14qWLqBb0&#10;4ePjChcyq76eFjTWroSeniZsbahg3O1UL+WkuCBV5BAd5olgsnFjdQ46mguxsa6AwK2jt8xAFz3w&#10;wZ4mBeLxoW7MzwzgDKX0U1WBdAFneR4e7d1A0M7QB5+hjB6l7x1TAH4yfxxf8fLd4zOUy/S+shf8&#10;cp7gvU3fS+9L+fzz55dUD60nt87i61c38fnDi3h2axLTJwjIPZtw+nAnbl88gj1barG9uRRD+3mO&#10;nT+C6eFu7NlcgZMHOnC4txnT/EwTx7ZJQf8cnty7gpeU0NLC9eWT+wTQPTy8cxUyvEwqkqQXlshi&#10;6TapUi3nZ8isowq8AmIpchDAyihSAbFIY2FTYd+p08dVK55rBOj9O1dU50rpcyXplYp9Z8YVM0tT&#10;POnH9frlA3z+4h5ePr2tGuzFpxSivaccW+kbo4z1keHrjtZ9jag7uQnBJXGw4I/jZG+BUDcLpIba&#10;oTDJHVmpPkhM9kHD1mKUN6fTl63Fh598pFYtl6xcAS2+TkCcK0+opfinf/onMqAlJs93YPbGHpQ3&#10;JGNbTyaq1qfj2KlGbNuVQHnsgZ29+QTvTkyN88feFY+fvj6Cz57uxMTpcpw9W8370tTilbyXm7+0&#10;vPFVs3zF3xnTd9vQ4/lF0fPFmCMuV7qAGMPCmczoqKVWr8NibODpbwZrF0MYkzGt3Cgbyahu/ib0&#10;6utUzrRs4UgOtHeoJeJzXFTbnsBYW1jariWjeiOjyBuBkWaUpy4qn1pWeT0oieNSnJDJ95TxJtKT&#10;WhqrWzvrqZ7TUs6oRW/s6meipi2I3Nbg81brfEpm/Uh5+4MDpShi8JEiiKAwK9jxeYlUGW702WaU&#10;wx4+5giOcCRw1yh2XUPwSVKHvrm89mqE8m919WFwo0KxcuRz+VnXGa0m836ADxd9QD/7IdURfxuy&#10;uaWlDkzN1ynfvGrtUhiaalE2L1Hg/Zf338cHiz7m51qOP37wIQONJn/XD1Wuu5auBtnbBm48TPn7&#10;6ulqwtramL7ZUG0X5WVEISHaT+39picGIzHCC+0NedjWUoj6kiRVGDBEptvZUYkDOxvVfKKW9TnY&#10;1lqG0aPb8PDmabygfB45vFklVshkBtnzfUFmfn7tpPLAXz+dpsQexxc8fnw1p2T0z29v4Nd3d/HN&#10;i0uqeum7lxfxOWW3NLZ78+gSAX4Nd+dGcGxvG/q31+PCcC+uTu7FtbP7MXVsO6aGenDrwgAujPZg&#10;fEBUQb/6DH2bq9Uol/cUq0re8+wZ3CQ4ZS7w/EVJrJAxo9LbSvZrZeD2HB5QTt+5fhlXLpGVZXGK&#10;3lbqhOU11KRCkdBkX2ktKx05hHmVdKYEvy+lgvevqksJANK5UhbPxINLgBAASyO9l88YRKSpHsH8&#10;+MEtdPd1Ii3VEyGGhmSPRDSNtiOtowjmrrbwpjzuTPPC9IYIzNPPzTTHYagyEn1ZQdie6I0NxdHY&#10;2lOIuHAn2DMSL+bJspyeycTKSGVcmZCp/umf/xnG2qtRVhSMLT1p6DtcpBIyotL8UVxHT10VgaoN&#10;GaoaqbQ0CuXVQRg8th4//TSBv/71FB4/7sO2zbEozPOCj58t2cIQPkHW9Ol5uHW3mz4zBebWhjCU&#10;Urswa8RmOCMmy5WAMaWENORn0IKJ9TrYucr2jBaBbaIWkQyttVTHTP8IAjvQAgGRtgQJ/+dAS4LW&#10;HgFksECC3iXQjD70fXpXIwRGW8E7xIRsqkHZrENJqw1Xb2PklQfCL5jsTKaX1rTS1lYKG0z5ftL2&#10;1UZue+tjNeX7KrKxDf1mbLwbnBlEZOSnOSX2Ot2lKjnDiaB1cDFAbKwdQsNt4EFfauvI96J60DNZ&#10;wwC2gnJ2MQzNNNX/LBI6KMQanVvi0bc7G3EMAqEJjpS3S+l9/4hPFn9M4H6I1o2pVEOB2LI1W23z&#10;SdqkeOvV61aqLLqPF32CDz/+SJUPfvLpErLwMqxkQNbQWQsDEz2+3kq4uNnAz9cZFmaGsLc1o/e1&#10;UIdUHWUkhyGJMjomzAtZKSHITQ7Cjo0lOEmpvKUxHxurM9HZXKDSFSeHe3CMYK7MSUB1SRo2rM/G&#10;ycHtmBzdicqiJMruSBwm4GWa/qOrI6rV7FePz5KVz+LN/TF8/XiKDHwZPxHEf34n7HuHvlcAfJXH&#10;PL56ch7ff3aZAeAyfqQ3vn/5JDqbinCQ3vaz2+O4MyuNAXbjwkgvHl49hYmj3ZgY3IrzIz2Y4SGp&#10;lK3rs3BqkAx89vQxTPM4T6l74aw0bz/JY1h14RBZe1d6RCtfSna9e5VMe4mAnOQ/M6gSM6YprwWg&#10;UuC/sJe8IJOFVVUf6akTarVaihUkdVL2fuX2xXOU4AT/JBlaHivMLI3spJXs86f38OTRLTy4ew2j&#10;Y4OI8LRFKr1K2eFmeMQHwcPWFO0pbphpjcNRMmVjZhFSY8sRHb0e/qHlcPPJhYdnMhzsg5GQEoFI&#10;ep5gBwv4OxhBT2s5Ty6yBk8qAfDvKcncdA1QHOGNgjx/dOVHYPuWZHTsSUVstjsyK8LRThl85eYO&#10;9PWWo7AsHEEEUlVtGANVB9XFepwaq8IcvXJ3V6raCvIIMMPegSLcf7Ad9+73wt3LFCaWuirDKy0v&#10;AGGJDohIcoJPqA3ZVouyeRWMKJule4WRrBabrYGJvTZcAswJSgc13dAvwho5hUFkVw8FXB8ybViK&#10;s2pWL6mSlgShjvEKAleTzLeaYDOmRZCxqwb0ygwY3rowspJiiFUqL9orxJzsyMczUGzqTEFVXQS/&#10;N96nv5Rqoxi37/aj/2ApjgxVw9XDjIFvCV9/lWJsMxtN+EpKJ/2pvZs+bclylbyhpSuSVvaEF6te&#10;2Dr0sWtk5XrdUgQFmaluI+kFHrClzJYGdEZk4fISf9SvD8bxwQLcv9eNnq4saKxbRpZdSnb+WGVc&#10;/ZHq6WNeX712OZl6NcG9TLHvWj3ZGtOi310NTY01cHa2g421KazMjeDtYQdPAtqTjBwR4qEK/GPD&#10;aUniA5GVHIzYEFeVpjjQ10ggF9FvJiI/JRilmRFqy2buzF4c6N6A9g0lKM5KQFN1Lra0lKKtsVBl&#10;b7XV5mD3lvWYObmXDHkUn90Zw+u7p/Hlowl881Qk9GV8T7b99asb+OXLG2TnS/jp9XV899mcAvCP&#10;r+d5fR5/IjvLOJbjeztw5sRO3Ll4GMP7NuLS+B6MHd6C0wTvyQNbcfZED1mY7ExmPryrEdtbSzBE&#10;Of3eHOWvNLATFhSfO3nqmPK8Ash7Ny/j/k2yrnTZoB+VQ0B6/uwIJk4exqnj+xUTi8wWEP92yBSH&#10;ibHjlM/HVHcPSQBRSRvXZX93hq8tFUl8r9NH1B6ybBndk2Hh9MCP7l+nF75BcFzB9euzODUyiMy4&#10;UKTW5cKLUqg50Q3nN8ZhsCYLiVGF8IvZhMSyQ8iuP4yipsPIXr8LeS17UbjlECJzm5FYXQef2HiC&#10;whu6elawNtCHlfE6OLgbw9nPilJPmzKpCTu21KgJDg2hfmjK9EVTVzxSCzyRkO+LjBJfDAyX4frd&#10;zThyvBJJ9KTSAH7b9jjV2WLr1ig0NPhj29YYtLelqA6JSelOGBzMZDDbgsKiIJ7oJrCzM0FFZZJi&#10;Sx9K0Wj6SH1rDehbaSkPKZLWhJeygGVIdrQmAzrTU4cmOMAr2FwtVPmHWNL/OlJCu8E9yJJSU5oW&#10;rIWpwwLbSSN5PQYAR4JkYqwJVdXimTUQFGlKWxCI/gOFiCEDyraUJI04kaFbtiahe3c+jg3Vo1MW&#10;32gXCopCVYsaHcprbYM1WLpS0heXKo8sY1OlQEL2lXVNVmKdnjRf14CGNtlXczklrSaft5ag/1Tl&#10;N0tKZBADhitZPy3TDeZW2tA3WIXeniSMnCjE+Zl61TEzN9cTRfy+7RwN8P6ij/CHj96nZ16J33/w&#10;gVq8+t37f1AKytzeBIaWBgrki5csUuBdt04Tjg42MDHShaOtOWWzsyrcd3WkYvGT3lgMnMEMyEnB&#10;SI71RwIDdmdLAX1mLvZ3VWPrhly01aSji5K6IisS25tyMT+xBw/nj2J4fxsay9ORHBWI7ZTYY8e7&#10;FHgP7WzmsRHjR3tw8/whMulRvLo9poD7y5t5fP98lux7nTL6Kt48mMGfv3mAn7+QPWECV9IqZWvp&#10;y1uKWUcph/t3NKkV5wH678tT+3Cwq4FsS787shOXePvsyW6+XwM/bx0O7GjE3s46WcSSYoJLqtRP&#10;QCygE1YVmXzn2hwl9UVcvTRDD3xOSWyR1WeknnfksErqkO0jAazMTRI5LD2vTh6XpI4DioEFrLLS&#10;rQ6CV0oVZatI/jY5dlRtPcmKtNpSUh75Mm/zPfl+ly5O4+jB3SijvIhKD8FgZTiO1WYhNaYMoem9&#10;yGk6geodw8ip7UJZZxcy62sQkpqI8l0tSGPkrD+9A00zPajYVwv3kCh4xmXCzDkIBvpmlJc68I50&#10;oOz1wea2TnR1b0RNazH27m1G97YSNLWlIyHeDlGpLsihvC4qILCbIpBLqZxL1iisCkIRj6R0V1RU&#10;+WHHjkQ1HXDoRDWuk5mHhguxeUs0Tk82o74+FuGUz8WF4di5sxS+oRYqy8rZ31gB2MROmwA2gi09&#10;ohFZWFZ0hYklpdKbQI/L8iLQDGFmT4ntbojYLGdEpjmq3lFLCWBn+mQBvex7G1OOrzNZgYYNqfjm&#10;3QiqKwNVI/XQGFP+j0k4NFCMyGg7+m/Kacd16vANN0c4Zbnkkp8Y2YDIOCd6yz/g/Y8+JCA/VfvR&#10;qzSWqtXk5QwStvTzxhZaWMnr2pIeqRq4GxFUGmpffR1Bq1amyb5GDE7S1zo02pqvHwkbWakm2IuK&#10;fFFc4I66hggUlwVhQ0scDMjIa/g+K+h9/+WPf1DbVqsZEH73B4L3gz/in/7ld6qrio2zKT5eupj3&#10;f4Bly5ZCY+0a6OnrwN7eigDWV1VHMrjM281OWSep/42N9kdYiDuSYgPphf1RQKZtXZ+Bvdsq6TU7&#10;KV9rCYxK+sp21ZXy+K56DPGQ8aKPrw7g9f1xHOhqQm1JOjo3lqNvGx9Pydu3uRbDZMjLU/1q0Pe1&#10;M/vV6vNfCdxf3l7Hn7++Q2AP4e7FIfz1uwf4lr74u5dzBPBN/Pr1feWP+7dWozQnnqyej+N7WpXP&#10;lX5b12cO49ypPTgzvBOz9MWj9MA7xJMf6lRAnzzWg/dev7iPpw9vkhnPUUKPqK0hSaa4NkfQzkl+&#10;NP3whTP/64ulH5aAVlhaAC+F+nKo6Q1k8FPDh3DkcB9GeXmekvzGFRkSfkEBUg1OE2Cen1JMf5rs&#10;KsBXQ8Rv/lZySIk9J1tL0o52GAODO5FUGIeyRB8Up5ciNK0HOS2nUdM9gdwNW9B7dxQNw1uQuiEH&#10;lYcYlT4/iqapDhQdrEbr/HZUntjA22Tpqmh4Mfr6ZSbCJTQc1o52ZDcLylsv2Oj4ITo4GumZ6Wjr&#10;aMGuvRvR2V2FgooQpBX6orwhFvGhTiiI9kC4qzGS091V1lNcOqVZpqfKrEpPd4QbPWZItDnatofg&#10;ENlX+isHR1qhsjIaDx/sxvBwLfbsz4d/uCVZUgOGVhpwDaJP8zWFT7A9YsjcwRHOMLPVgz7BICmT&#10;gdGUywS/lbMOTJ104cHHx2U6wy1Qekctg6mA2sdQgUtApklQr9X7FOX1cdjQkQo393XIyfHCvkN5&#10;qmWtpEHKxAQBsAQI92BT2HnqQ9ditXqPqER3rNVerlaFP6T3lOIPXePVion1LOifHQxgRBltyEPX&#10;cA206Xl19JfD0cUQ5g46MLBap1rDShaW5GCLN3bxMkB4nA02b06BLdnT3HwNZi+2YPBQiQps6bQF&#10;UVEOauX5/U8+UEX7//z730EqjhYtXaTYV44/kpG19GX7ahHB+75ayFq5apna6zUy5v9jZarynj3d&#10;beHFw83ZGo52DE6hnrC1Noa1pSFiIv0QGexBGRyFLRvyMECQTh7djMGeGjLfepw5vpkg7MNNmUo4&#10;1kXgHcLpQ5twbqgT92cP0+9KYkUH1hcxYDcUkYlr1e2h/e0Yo0+dPtmDKwTz9y8u4E9fXlPplBdH&#10;d+Mpveyf3t3Cl/TKr++doSe+rHKhpbi/awMJKsCV4KzAFQaBVwwWl8Z24Qzfc4bse2L/ZiWlRwe2&#10;4uTBDsxPHyQb78R+svB73757BQHxjctncGFqiN5XJipIIsUlXs6SdS+q1EZh5DmRyJJsQRaW9Mvf&#10;DlmwkkUpAfDw0H4cP7aH8viYGoImwJ0j+C9dkPEt02o1WxrjjZClxyjDBeRXyPDX58nwBK8csih2&#10;hgwtrXp693SgJicEm4oLkdFwFA0DZ1HW3Q0nrwBUHtmIrtv7sXl+D/Y9P4bm6a04/tcZHPp5BA3T&#10;HWi7vB21p1uw+cYu1Byvg32gHcJrkxFSHAtzZ2m47kwvGoLAuBgk5MbD1zcYwb4JyC2MR1F5Kqob&#10;ctHcmUMFEI/oBG801GWhLCcSlQR2cqYUMvggkewo7W3a2pMREGCqukfkFHnj/MVW9O3JRk6uF7Z0&#10;puPpiwNobo1AlhS+83HCsFIlFJvlitB4B3gGWfF+c5V15u5voap0fMPtEJnoqmpxhZ0tnPXJyOJ/&#10;LRXw/COteV2aGWhiGQEjbWVkm2ahLNEQH336e1XfPH1+E/p2Z8CJQNU0oOSVVEkyuQM9rE8EZSc/&#10;h7mTnvo8upTj0sfqoyX0nbyUwgPZtjJz0Ib0ds4tCoRngIXqlWVkuhZOrob0rEsVMztSvrd1ZCAo&#10;zBGr6WMtCV5Z8LJjIEpIdkJUjB1WM8gY0GcPHy0nUWxBWZk/0lIckZfH7zLVB8Zmuiq/WQr312iL&#10;fJbtI0po3l6tvYqfbTF+T+b94/v8jB9/hDVrlkNTazUMDBk8eBjzkCwrVycbONmbw87GFKH0wCYE&#10;uDHBHRrkhRhpU1OZht3bq3C8fwOmjm/F6IFmHCGIZ4a3Ye50N65O9uD2TB/unj+I+3PHcOYI/ejB&#10;Znx2exh/+fYObs+dQGdzMTbW5JDJc7GpLg/HKbXnyMDnRnfhNp93lT76zuwQzp3ow8vbp/Hv399T&#10;ly9ujOPPlM//+uNLvLx3Fj1tpdizvQYjDAKf3xvDq7sk0LP7sH2DNNgrokqo52U5QdyFB9eGcWv2&#10;GC5O7EVbfR7e++bdC3z2lAx8eRxz08O4TZn7+N6CD71/+yru35LZvLNqNVr2fq/OyqBuSXOc/cde&#10;Lpmah4BVGPPEsX761oNqTIoAWzpyyD6vLFSJr5Ytp9OjAzhxVBq983Fk87nzC38TcIvHXmggfwjj&#10;owexc0cD6jNjkFWyBfWHB7Hp7F4U769FaEEsBr6bxs67A+i4sAu9T45iy7Vd2PfVKYz+34toutCB&#10;jRe3oeXCFmy92Yu2i52w8TaFX0EYoigvPeI8ERTrg/zyRKQ1JKBgUzqiCqMQU5KNhq05SMrwR0x0&#10;OGqb0lBSm4T8ghw1LHzT1joCswFFpZEIJjgCIu1RUR+OOw+6MTa+AX4BslhjjYHjVTh7biP2HyxC&#10;TUM0A0IIrAkAKV538jOjdNVTe7E+YZYIiLWBjYcBrF314UJPamGvC22jtWpFWiS0FPg7+ptDSu6E&#10;NQNiKRHjbRGaZK8KHSTvWdIXZcFnje4yuASaqI4dTs5Gqs1NZV0MlQFtA+WytvEamNA+WDIYuNGX&#10;2vF9JVfaigCWQW9LVy/GxwTv4uWLsWTFYmiQYT0DLWFDoOoZrUF4jDOkzeuK1YtgTTksjdWl4siS&#10;r9nWnkpZHMDrCzOOfalwfPlcC7Jy3558lJQEIZbf19TkRpwYKkNFqR+8Zdi4iy5CQiwQz+/T3tEI&#10;//L736tV6FWUz//8+z/i/6GcXqm1ip9NEjmEeT8igD/EosWLsFZjJbTWrVHg1dJeowDs6kTmtbVQ&#10;7GtPALuSiQ3pjaU3lo+nA5Ki/NBM+dxH+Xx4VwNGD2/Coe5qDPXVY3ywTR3z4ztw/8I+PCAQX9yi&#10;0hzbiYvD23Fjqg+zIzvw9bNz+Ik+dnp0D2qKklGeHYO9XWTj/jbMnt5LBu0lQ/L23g6c2NuOz+5M&#10;4N++v0Nf3Y/p47vwl3e38e9/eqOmGDaWpvK59ZTPzbhx7iAfsxs3Z/bj1KEt6KcPPkJZfWzfJtUr&#10;a2sTbR697/TJPWitycd7r57dwJN7lLBXJ3H7ypTaE34uK8Ey8PuBdMu4rraQZFSoVBhJKqVkWcnc&#10;JFmlFrkrQBUZLYw6dGQPpsaPKsDL38Xvyt/USFJel8UrqVw6cXSv2kc+TwBLLy4BtgwDlymJp07s&#10;x9DALpwe7qd82IrsrDIklLaigVGw41wfNs72wTM+AImNmRj85iw6r/ajY343tlztReO5rTj293No&#10;u9qD7K5y7Lg9iA3TuxCUn0LPK103whFek42A3DB4RnthfW02CtLc0Ehfm10ahJKOTLQcqEB5RxpS&#10;iyJRR2BnlUVQdsUjJNIb8XGJ9MMllNsJcPUlUCKdVapjV18BPn97Cp09efCNsEQi2bm4MhSpWVI/&#10;bEepq00ZyhOMzCv7u67+ZpDJA9Y8vIItKY0t1f3WBLYsSmkZrIE1WdIzzAKxZHFLN12s0l7Bx5gg&#10;MNYa/jFWZE0yL72mEX2vlEOuJmM5+pvClpJVSgt7erMIMAO40Wt783WsHLSga7Ka4CUrktEjaAVM&#10;+VzJkRZZrGOyUm3dfLTkQwUgKdHTNdGENRlUX4Z506MK2GVvV4rrxa+a0gubU/L7BNmgqioE5WUB&#10;CIuwRiAVRbAEEf4P/sFWOHioQnXs2NGZibPTzWq+0rHBcvj4mOH/9f/+/2L5ysU42F9GlnbB/+ef&#10;/pneWkoOP8E//+6PWE6QrtFei9/9UZj5Q/zxw4/wB4J4ydJPlXzW1KKc16P3JpBNjXXhQOa1JXCd&#10;HSzgYGsOK0sjODhYwtnREv7ejkhPCOLJn419BNjOjjLs7ixX8vnCye04P7INE4Mbcf3MTtw5tweP&#10;5gbUJIbrZNObM/28bz+uT+7GuePb8ObuKfz3r0/x/M6MAtj2lhJU5MVgNz3t2RPbcbCnAdtaypRX&#10;lkUsWZE+fXg7JgZ6KKdv4k8/vcCXzy4RqNtxdng3Jo904uzxLnriKsyc6FIZYDNkcwkK0gNrU10+&#10;UqOD0NtejV3tFagpSMZ7ly+cwI25MQL4DB7fmcXzRzfoiQnqB5KvfHVhxAkBKkUM56Tcj0C7Lr6W&#10;0lqauF9SvnhcSd6Tx/djhBJamr0LmwqAJRtLJPEcGVhWqKWJnrSnlUZ6C+NJR9WWkhT0S670mYmj&#10;ODHYi5NHd/H9juL08QMob+1GYXsjihglG091ovlMDzxj/eDFY8fDQex8dhy9L47x7y3IaNyAxuFB&#10;1Ozei8qebsSWV8AnLgs+MfmIyy9DemUKnMOj4BJB6Zzgh8LqVEosO6THOKEowxXbSvywuTkaLZvT&#10;UVgTgUr6tsyqSGSWparJhn6U2SGB4XD3cCQz8SSNc4NfpAP9qxeq6JWLq0PhRoZ1DTSGu68BytaH&#10;oLIhBo6U1jaSpEFZ6UdAe/Cklj7KkrTh6i2JHE4EmSWMzKWfMkFlogHPEBt4hdoggT5cz2INNAxW&#10;ISDaHsGJdkpCr9BYgiUrFyl21NRZRXCbwoueeTUlakCoOY4cK1IN9Tz8TGkV7PkZGDDo4UUmy0RG&#10;V7KjtMnRpxQ2t9OmxDZVecV//GAhx1hYWIrvLSnhdcxXU6YvVi1zpGfzKvpVaahuZq3LAKIDbQaQ&#10;4mIfnBypxLZtqSotNDHNBdXrI9C+KRkuDBqyMr63vwDNG8JwlMrk2lwn6qrCyYqWSIh3x6OH++Af&#10;6Ih/+d3vsY5S///53e+wdCUlst5a/OGjD/E7glcArI4PP8TS5fIZZDoHg4uuJnR0NGBjbaISOCyt&#10;jFV7HXsbc1VS6OEmvpgWiv43IzEYG2tz0NdZhW6ZhbSjCmOH2jC0u5EA2syjDTend+LexX68uH4c&#10;t6b34d75A6r66DyBe4fsePNsP66c7sVN+mXp0vG3b+/SH5/CYN8mSusSNb9osK8JmxvzCeIKfHZ3&#10;WiVvHOltIbvvx7//+Ai/fvsYc6f2qjpgGYw2vH8TP0sdjuxuJnPLaNMmDBG8HXULlUdD/RtRV5xG&#10;pt6Ii/TAEwPbpKldP9l1BPduXqB0vqL2au/ekllHC35UACir0tImRxhT8pbn6VnF16q5wWdOkXGH&#10;1KKVlBOq1EpZBCOA5fgNwKrH9NRJlRe90P1yYUqhpGZeuzSpGrnfVEUNfD3V4WOQgWWSbH0Mea2t&#10;qD2+CdmMlo2jXag73YmsrjIYWpjBPzEBVft70TJ8DJXbBpFT34fwrM3wS2iCvW8ezBwTKR3jYWkf&#10;TWkXAb9QaZvjDVs3Ai88EN7RwbCWJPfscGSWxiE/IwbNlVFopeQty/FQM4sqm2NQ2paEqAxPJJZF&#10;M5hkIiTBA96htmRIa4QnuSE0ygVBkTxJyKQyQS8k3hG7+kswOdOs2vPYErwCBmnUHhbvAmdfnliu&#10;JgSwptqT9giwVtVP3kEWqoVqULg9EnN94cbbFm76WCtbNmZr4BlqgcQ8D7XwJMUDhhIEKMsNzTUQ&#10;lOwIY3sZjbJaVRft3J2HsYlWlFBZ+IfJCFVjelk9lWwhzfPWGdMPk01NbNep50uSSACDmTXlsExI&#10;kBLLNbrLlR+X1j9JaR6ITXTBWnpeE0ttOPLzS6H+Kp3lqmOHzPSNjLNHAh9j66yDTR2p2NeXg6MD&#10;lfBkkMop9EJdgx8K8t1RXeWPbR0JmBipw5WrndjcEYfKslCVv7yCQUSaAEilkaw6f/DRRwTtR/gd&#10;QfsHYV8eAuJPl4v/1fhfBtbXX0fwmsLMTB+WZF1nsq6lOb2+vSU83ewV+8ZF+qCIcre6OAntjTnY&#10;17WeDFmF4f5mHNxWhcnBTbgxTe97Ya8C8KPLA7h/8bAap/Jo/jj9bI9qsfP02hCuUOoe6qrGJZ6T&#10;L68P4X/++gL4z3d482weXQRtU1kadm2pRH1ZNo7t3aK864Ed9Xh1ZxL/8fMz/PT1I3z+4DxunRvE&#10;+NHtBOlGPq4VgwRwJ6XyAdrHiaOdqnB/qL8VZ4a2Y2hfm+oSopoJ0E+/Nzt9HDevnP0H416jXF5o&#10;LifgE+Ap8I4cxiSBKd04ZM9WxqZIKqTIYmFfWZEWPztCAEtm1m+JHQrABKk8T1a3hXV/S+yQ7h5S&#10;RPHg1iU8un0JT+/N4wnZ/tYVAbE0AxjFfQaVqfExZNSVo+7ERiTQt1QfaMOG0R400ANk1W1CXfcQ&#10;Cpr7EZreCufQWrgHliE6NAcZEUloSk9BR2Y8OjOjsTktHG3JQehICcD6fD/ExToj3N0Bfu6usPew&#10;Q2hRAKoOViBzaz0yytKRVBCB9Dx/NdO3f6AYRdVhiEtwQFqOJyrqIpDE14jM8kFoshu9tCNcyH5B&#10;9Hf+ZFdbMqJflC029+TQ/4YhKcUZ8WneBIg1UiitBeQeQdb0uDzZHLSVLJYGA2EJTkhi0JAujDI4&#10;LTLdEe4hljCj75UWNnqWGgS0Cd/TAdaU1OaUtpKxJXvGAYlkWEp6M0mgIENKm9dD/H++/X4Sr9+e&#10;wIa2eFW0L1s/Ul/swMdKvrMkjxhQBq8iKKWhQHyyKzq2pKCkLAirJXmDklsAbEaWramX+b/xqm+V&#10;AFa6dERFO8OZAUamJUhSiLGFBiz4eUL5/9fVhSEtxY7M7IdQBreKumDF0tHR1vDyNkRogDk62hJQ&#10;UemnikGKSkKxWvKbNZeqGmAtMu8fhXnfX5DOf5DjHwAWNhYAr1unAW2dtTA11Yc5wWphbqQWrCws&#10;DOBECS2+V2S0t7s9fOl/Y8O81KT71LhANFZKv2UZp1JBoGzBFI/xw22UywTo/CDl82EC+SBu05d+&#10;8WAKD+eH1DaRJFvcv8RjdlCtIM9P7sLD8/14PHsY3z6dwf/86yv85YfHGDm4jZ41D+V58VhfkKqK&#10;8k8ebMfj66fw9ZtbKh/67SPa0MkD6GmtwsiBdnre9djSkI/NDXmqE8et2QHcuXQEZ07swOXx3Xh8&#10;dQj35o7h4dWTZPUp6Yl1Fo8IHPG9Ip1lX1g8rqRGXqbsFY8qQ8xuXpkhO8vkBMpq2bO9dVntH0vB&#10;gbDpGYLzNEE8TQCLz5Xm7wvMO0ZZfEwBXBhaQCwAFvBKUf8LSvYXD67h+cOreHp/Hjcuy0SGE5g/&#10;Lz21ZLj4ODYe2YaOSzuR1V6AhMpc1PcfREn7AOLLd8A3sRmWHgVwdk1GRUIaJjcU4Hp7Kk7wBOxJ&#10;dUNThB1K/K2R4WWBSLJfpK0+/O0NER5mg2AyTaqLCSLcLGHnYoTgTE8095XiwtU+NB4oQVCWL31s&#10;GLZ0p6CMcjomXjoa8rXiHVBUGIjs8mDEpfkgPN4ZPuE2sHeViiBjymNLemNHRNFbR9Cvykp006ZE&#10;JGa6IzTWHlYEgJOPMWzpT82k9QxvW1jr0S+aIKXQk4zugjyyZkFNMFyDTBVQpbbW1EEXzgE8If14&#10;svK6lOyt4snuLh00oqxgzNfQNdVQNbclFVGqmCI1xZVyNgDVG6KQU+QDGb9px8AhrXaEuQXE4mfX&#10;6q6CdO2wc+Rr0+/m5HojKtaV4F6jKpPMKPWlbaykT6ZmusGFctuO32dOjg+S071UFxIn+mo7Jz0G&#10;gtUIo62IirWFg7OWmtwgOd12rgZqdIpkcBmbaSAk3BZJSc5IS3VGcLCFYt6lyz9R21CyhfT+Jx/j&#10;X+h7f2Pc///L/wWwtkzx14C1jYnKwpLOG4ZGOop53Sih3V3t1SJWoK8zb1MtBXuhJD8JsRG+qCVD&#10;dm8qJYgrcKi3Dod6agjidsrnPXh25QjZdxCPlf/dh4e8vDDWhwujfXhxexQvb43gzb3TmON9ty8c&#10;wFePqCQn92D+VBceXTyAv31zC3//5SkunzmkSgLX8z0nju/A05ujBPYWXJk5DhkCfmvmIN48PI9r&#10;F06pZvLNFSmKuSf52Idk2Rd3x+iTz+Eeg4fq0XXuMH16L+ampM3OQbwnRQhSgCDgXWDgOZUO+VvB&#10;gjS6uzlPhiZDvnh0E8/J1LLQ9ZhglsuHvBQpLJ0pJ04exPlJ/qNnThD4w8o3Sy8stSg12IfhI3vI&#10;5DIYfCG1cmEW0jU8IZgf8XVu8X1mp09gZuKIeg0B+iyDyH5+mRvObUdqawFi8soQXtABW+8SePrk&#10;IjM6Bz1FWRhvSMRsSzQ2JTgSmASRKwGaEISYknhElMQisioR4RWJ8M0Kg2diAJzCXWDqbAZrd0uY&#10;2xqpRApZUR4absbDhz1opmQuro7CsRGy/4Yg5Jf4IqUqGgEZQQiM9kBmUTAyioIQl0Kvl+mrUh1L&#10;ysJU+9nQREck5vjzpDVDUXkort/uRufODMRneaouGRYO+rAha1kRmDIIzNpFH+FxznBwM4RvmDkB&#10;7MrXD0Jyvhd8yFxmTroqW8uMstQ12BgWauVZC4spM80IojiZW8RLe1cLuPiYKNDJHrVM73fzNoKu&#10;4UpEJsrwMfrm1UtgLwCy0YQrHyslkDJbSDKmFi8leDSX83u1IPgcYU7W1VMFCaso/UVWaxDERsjM&#10;86XUt4YR5bMxA4B8bgcPQ/ptJyoNDwaF1VhHxWDtsE5lX9m56qnOmrpUBvrS30pjKfRM1pHVtZCf&#10;HwozS118vPhjtUWkpbeavnwNlq6SHOhl+OCTT/H+R58o4P52/E5tM32IZfTAurqUzgbrYGKqR7Y1&#10;Vs3rjMnAVmReWY0W7yt9sgIIYMmP9vV2RkJcENJTIlGUFY0tZMh9lM4yyuTgjhr63y0E8D58dnMY&#10;Dwnge3NHMEfmu0xw7thUhtGBTnz15Axe3z1FCTtMIA+rraU390/j+tl9OHOkHZfHunFpeLuaJfzf&#10;//YKj25MYGBnGwZ20+tOHqJM3sRg8P9j66+i69CyJFHUf2/c0berMvOQWbKYmZmZ2bJlZmZG2bIl&#10;S7YMYmZmZiaDzHw4qTKzqjqLump09c0TL+ba1qm8/d7HGhu0QdrasSJirgkV+Pr1JK9n4n/907ck&#10;zQHcSzuJB2knUJJ9XnXl6Kq9g49PugjwPlXcP0X2lwIH6VgpA86K7l/EsoWpYTyZlxm/mjRJkb+a&#10;Gt4mlW010tuE2TFpMzuqWs0KKy5M9iuwPZkbUv51tE/TNmektwGzo52Yn+hRg8kkai2tZ6WYv5kA&#10;bpUIdWe9YmZJr9Q0taNX5mvNTvSp1+mVLpft0viuTUWt5fy5lDvg1YEs7Mu6gPBNZ5GYsAulZ/dg&#10;JmsfZtM2oet8NI5FOcOL3sfD3xPbKLVvdN7B/cEc5LRm4iaBf2z3RhzYuQEHdyZj164EStR4RG4P&#10;wb6MvdhzbTfCd0YilmCUyqBr0uWRjLl1eygup63HkVOR2LjTF/GUtc7B9pSxXognQBL4+Ohkd4SQ&#10;ca9RCg4OpSM20UONFd15JFJlTV24nIzuriv0jwFI2RcGFzKUZ5C96nUlwScnsq+zryX9r5+KSFs6&#10;GSJygwdit9Kv7QnmdS9uMpaw9TaBN1ksMN4RZrb00mTg2C2efM0gBFFmS6pmJKX3xdSN2MH39wvh&#10;Z0GfHJdCnx5mjY3bXFUbWScC3Zte2MaFnjnBCcfp9a0kqYQsq0smlmL8bbvDsYm+XnyvKX23jaQ+&#10;KhltgJgkdwLfkTJ3Nezs9dWgbg8CWNRH0gZPyGAzPRNpXqev+j5LrrQkfVg7ic+WNj36qhzwV199&#10;hS9XrFDA09KVHs/rVJKGgakBVmnrYJWWPlas1cNKLQMs19Ll9XX4arUkeixXEzc0AF5D32tKAJvA&#10;0UkCVzI6xV2xsKe7oxqrEk7wRkf4kIld4Uxwe3tTKbk7IT4uFGcppbOu7FPMJ1MOGopSMdiYTe9b&#10;TVC2YZGX032lGO8swkh7vuqXVVecht+Qbb9+0qYe93a+AR8fNeM3b3p5vRH9DZThNenooZd+Md2A&#10;Ocrg94sD+M2HOYz1VOFB+nlVNrgw0ohvCeDCW+cxRcU5QcuYl3kW5QSlTPnvrL+LinuXMNlRhCfD&#10;dXg9I905iK/+Mv4uBaq1bPqFA1g2R/krjeXkXFeOfqSCSDKkWhvK0FZXgh4Zyk02lDY60udqrK+V&#10;tymrya4jfY2qA2UnGVYavMtrLc6T7hdozCnN5chJulMKiOUxHXxNKZ6Q9EphbdVKVl6HbC1dPXok&#10;UCYynKw9xY1ETYqg124eqsP51nRsPH2VDLcXBcc3oORwGA5GuCLax4ny2Z1gTMCRvPO4P5aL3I7b&#10;yKCPSE9JxP2oCBSsj0HZiWQUX9mIcgIt61gyDsYEItbfESEu1oi2t4Ofg4zt9FMN1TdQem/dGYT9&#10;h+MRs54+mcCIS/HE9sNBcCZ7WjuYKJm7/0wCdhwKRQRlbnvnJdy6tQ12jobq+Cjt7nbEbHBH9Hpv&#10;hEU7UhauQTQluFeQLZw8zeFLMEZv8KXkJmMStEExznD0slQZVd4RdtxMPHDk4npNp0qC19HXFCGJ&#10;DvS+pnAPssb2Y9x8ZF5wsht/Z0M1Ad/OxZAe1huXrydxI7JUjeF9I2xw4iwVxMkguPF1vMi6jn6S&#10;MaULGR8aHkmfSCthSonuSnCb2xqoCiWJhlvyb7Gip5V+WmroNxWFV6B0pFxFNnfFgwcHsXOXHyIT&#10;XVWBgyuZVp/y3dhSDw4eBL2jdOGgdydobRxNCFADMupyJYsFgL8is/7NL7/AFzKEzs4IukY6+NXy&#10;Vfjll6vwmZpttQarCeZ1ZGM9PcmtNsBafWOsMzLFWl19rNPVJoBNVABLWui4utnC389NNTgMCnBH&#10;gK+L6hEdH0PJTzaWs2IvAtjegQqNQL90apcaaFZdcBnd9L9tlemY7CokA5fjzVwzHhOgEzJ1n6wp&#10;mVYPMs6qgnuRzl8vtqsulCKlBcy/e9uHX7/qwXR3AToq0jDbW4Rvn5IMCfxXD3vwv/78Dv/7nz7Q&#10;0zZzs3iAhaF6/PbDBBYn6pF++RgKc2+huykX7dWZGKJUri1KQ/6ts2gtz+ImUIXfvZughC7i65ap&#10;eU3STieXimCZtMaRnlSqTndmDCODnQrA7Q3l6Goqx4BEnvuaMC4plp/WWG8zBjvq0V5fjJbafEi3&#10;yWE+Zo7S+DG98pO5YTyaHfiZhQcIbmHh3rYaxazSRlbJYwlu8bWkmZ1URHVxs5ANQ5h8ms+Vx8zx&#10;sd3DDTieew2hG0/i0p6dOBzrDd+wAGy6sAeX2+7g3nQJSmfLUVifgexTe5AeHokHBG7b5e2YbD2J&#10;Z0/TMDB1GdklJ3Do/AFsPXAIe48cJ/sc4hcwCvt3hyKG/nM92UUYIzzOHRcvbUFr+3Xcurcfx04n&#10;KWm47WAQ/MNdsDHFF4+e5CK/6DAKC/eis/0MxiczUFxyGEdPJKK05jJOX01EFJk0Oplf8PVeZE0j&#10;ymwfbNwTrjKTkuj9ElKCkLIjSEWgXXzIsu4iM/VVEcP2E4E4c2MzvCl3AymrvcMsEbnRGdFk1E0H&#10;fLGVXtk7zA4+3ABkNIkxmdCMLCrN7aTZnZGtDrRNViEi0Y3+PV7N/pWyQU+ysY1MZaDMNZOMLEp4&#10;Ny8rWNoYICTSSSV0SOM6adBuQWY2o0yWoJhkj/mFO0Fbnz9b8xWlsSNSL21CWclBfjb+SrZLIMvC&#10;muDnRiI51tpGq9UAMhnlamlnSKBqwCtBqb+VqDKXZFlp6WmrVrGrVq3AqpXS9mgV1q1dDQOpOiJb&#10;Wxtpw95UF5bGemTddVi1zpCva0LvK1MLDXlpSABbKpB6edISOVggJNhLSegtG6PJwL5kXUcYGxvB&#10;j57Y20s8sT/SyGD3b51Eee5ltFTcQEdNFh4O12CmpxhPJ+qwONWoBpY9HKU9bMlHRQH/x9lXCNp2&#10;vKd0fj7VoLpSfvusE988acHvyMLTXQVoKLiiEjH+9bcLvG8M/+O3z/EH6Qv9zST+4w+P8Z8E8mN+&#10;p8daC1Ql0vXzB3En/SIG2ou5mVxX41PO0DOf5rp6ehcmusvw8dkAOupyMN5Wih9eDPB36FTR6GVy&#10;bCNzjqR4/vHCJCQHWUoF+9trMNzdgMlBam/xwlzTfKysiQFKZpHFlblqdQqAyaATg3wMmVMk9xTB&#10;KSNbBLzd9MbSCH6M4FcdPSalX5acDcv8306+pjTLa1MyvK+tgq9FnzzWgXkZrSI9o0dasf/qZezY&#10;dgDXtoZTrrngSuttFIyX4HbOBWQc24XUiEhc9fTD3egINN7YyY3iDDr7TuPW/V3YvDuZXi8R/sE7&#10;sG3HaWRk3ENLUyO6uhqRk3cdOQVpuJK+D/tPhquRJRu2BeHp82o1eEsmDWbe24bM7G2obzunUh2T&#10;UwKRdXcv5XE8RsduUa2cx+lT0bh4IRp3HxzAvmMx2Eywy/jQiERPbjYOlI4GsHUxw/HLKahvuoC0&#10;jG303mYqiBUeR8m8wQ8+EY4EpANZ0xFbjwUibpuXqloKiLVDIIEZu8UVu08EY/N+f3UMFBDpzM3A&#10;EkbW2mRxTRli6Hr6erK0gMfQShcOPibcQJz4WPpDXzPYeRjD0tUI64zXcFOhPCa4bByNKZENFAM7&#10;eVmodjiSCilSXYoJHHmff6wb1ploYQV9sibZ4yuYmOkgPMIZ5twIpMDBRTYDbgAJm7yRkOSBxER3&#10;xMa5qgb2MlVQjoJ++cUX+JzyWRrt/4rXV62Rbpa6WCugXb0CelqroM9lsG4NjA3WwZR+2MiIoF21&#10;ErrrVsNcRqqs1aac1iJ4jVUEWo6P7B3oeX1cVAKHu7sdwkMpm31dsSEpjGzrSrlvxdcxosT2QECA&#10;J5LiwnCNm/mdtKMqJVKaxHXXZ+PZdCOmewoxP1RJxivB09kOzBHEvS1FyLsr57on8Hy6Ce8XWtXg&#10;bylykFrgH1904+/e9eHZeBVaS9PwjBvA//PnV/jjh2l64xoV7Bqrz8SrgSL8wzfj+Ok/fsTXz2hf&#10;yciSVVVfno1Lp/dhz5Y4HNmbgp2b4mj51itwd9ZmK4lfT+8sedfPptroufvV+y4bpiQWTyrpkFPj&#10;/ejrakZXMwFHHzpBeaua1w13EsjtvE0wE9DCwj1N0hkgH73NZExhaAJ8nI+ZknNiglimN0gQS/ys&#10;dKUcJJBl5u+T+RHFwJMSpeZryxQImeAgEn20v4HSvJ5M3oEnZPAXj8bx/PEYFcIgDp64hKPbNyDK&#10;xxHxJ7bi4LndOOMXjEse3siICqJETkFdzm40NR5VpX/nru8mS8RSHsYjPukw7twrwOSE/I29GB6m&#10;1yZ4H+Rk48LV89h3dB927juMbXu2I26LPxJT/MispzE6fg9dvanYst0b56+uR+adTdi0y0dFi0Pp&#10;uXccCMKF1GQCeaNqo5O0wQ279wcicbM3PaynymkOjndFWKz4ZDfIdILNZODG9vN8vBei+CX3lR7H&#10;9JjBUS6qEsnYSo+AMVfgjef7RiTR24daw4sMLOe/W+lvLZykabsRvCnHJQjlzw0icXMAYjd5ICzJ&#10;QWVy6fK9JG3Smb46MIb+ONlZlQ5Kz2hjGx2s1lsJO16XzhcyIExfSgH1VyrQypKzZH01AsWA8t5V&#10;eVdpXSPZWZLgoUUmVn2wXE3VlAhHvpaUAUpXkYtXN+Hi+URk3tqM69fXI2WTj+p99St6V/G9K1Zq&#10;ivO/WvEl9AnIlSu/wuoVX0BPZzVMDLRgpLsGemvkuhRRGMHc2Rw6BKpEn9cQyMb62tCjZxbvK+xr&#10;bmEEewLUn4CVQJanpwOCAz1VIFMktLSUNTc3hYmJsapYkrNiafAutb55t88iN+sM0i8eRF/TXbyZ&#10;b8aLqTqV/9xV9wCPJlrwYqGHRHUPF0/vR+HdaxhuK+JjGvCS6+PjDnrlGnz9sJUA7sfL6Wq0ld/E&#10;Dy+H8U+/fYyBljxkX9qPocZ7eNKTh8nGTDzuL1E9sv75N4/w779fpGSvw+3UE4gNDUBybBiS40Ox&#10;Y2s89mxLxI3LR1BL352ffgq59Mj3bp5GfuYFtFbdxiyl/rKRARn5SalL4PV1N6psKgHwcA93IoJM&#10;GHNG5UF3YaSnmasJ/ZTVnY0002ToR9P8pR9P4tkj6vn5UTz+FOQSFp4YlBEs3L0I4nGysUh1qQmW&#10;oWVy9CSBq8czw2rJsdHMaCvmJ9qxOCuD1cbwanECL59M4MXiODKybmNzrPRaDsCOy/uxPSgQNdf2&#10;4uH4VUxOX8XQTBoeVF5Eyp5dBM52ysEjOH0uC5UVVQq071/P49H8EIoLC7B95yFExO6CtWMsbFzD&#10;CBA/WDuHwM49AuHrgxFJ1mhouoHapos4TZ9raq6nAk7nLich7eZ2pOz0Q5IEvMLt1PGITEwQsErb&#10;Gzkm2ikN4/aEUHI6wo+y9MylzWpTsCZQPfzscPbaZkQmSQdIOV5xI4Al2GOrxqDo04uKR755dwt2&#10;HQ2GX5Q1Yje78fdyQNIOTzXxwD3Qmu/vj4BQflGjXMmw7kjcRFahb5a+0KYEnRwvWciIEvrl+BQP&#10;Vb/sSA9s72WqznyldY6MLl1BOSw5x7pkOSmEkFaxevSxUgYoQHfxt1IR769WSuM5ylv6Xz3JSybY&#10;pGVPCD26DT24NLuzJKP7+FsjKNQent4WCA7j50EW9g+201QPfSk9sFZg+apVWLmWTCuTBdeuVEBe&#10;x41EemtZiIVwN4ODoyksJIWSgNWhlNbme65Yq4XP6J11hZ1NuIlZUjlYShTahL7XEv4+bnAgkL28&#10;nFUWlhT1xxHAEpnWM+DjLcxgZW2hAl4nDm9H/t0LBGYGqgpTycJHybh5BGY9PiqJ3EEA38NEbyU+&#10;vhhFS+V9XDy1H0X3r6sg1EhHgUrueLvQgoXhCkrodvzh/QAWBgrQTR/7w6sRvFnoRnn2edw4uR3N&#10;uRfxw0wF3o+X48VQGWbacjHXfAffTNeireQmAXoGtYU31GiV9EuHER/mq86tNySE4Oalg8hKPcoN&#10;ZA8undyN4vtXkEWZnX/nLJaNDnZjZKATA92SClmBDi4B6DjBN0vgSrqkLGniLmwtUeS2+lKCvFwF&#10;rd48m1HTCj9II7rFaXW8JPOTFudGCMhuBWCZ7yuednFBM41BiiEk4i3nzU/kzFmi3zLUbKCJjNxD&#10;QA/yPmnxM4j5KWkzO4im2gpsjg5E8pFN2LVzA85vpMcdTMOtwps4cOY6dh65ib2H7+DYyXvIza/B&#10;+OiQOmN+xo1goLcL93MqkbTlIiXidngGJGPDrp24XXweBTXHcP1uCvYci8S+07HYeyoCKbuDsH1v&#10;DI6djcdh3m9jy53e0gCFZafx/m0VJqYy1YzgsGgXsjxBSCBv2O6HDQS2f7gDYjf6YNNegi/CgYAm&#10;2AleSfTwDXOGlb0RErYE48ilDZTU+nD3s4WLt+RAW9JLBnAzkEZ1dqhu3oNN+/0QvYXg2+pGZeCs&#10;OnkkpIj/t1VjOF08zcjiXvCOtEdAlA2B7Kgm25vYUXbK0Q9lrZsf/WCsPYFtSTBbqWFuJgSuFECs&#10;0RUgfUXmXYu1ejI4jMtgjWoFm8j3iUl2U8USvgE2CCQojcx0CdR1KlItAJYqJmd/Cxhb6MKEG4+J&#10;1TpV6C8R7XWGaxXg1WO15SiIjLuS0pse91cEsRwVWdhKBNlUsaievi7ltLSLXUNVsI72whT+VAwO&#10;9ibQWr4SqyivV+lI/+cvVLaWBK7keZZW9NdWpiqBQ1rFSj8sN1duIO4OaphZTKQ/bG0tobVuHaW6&#10;MQxNDOFDoO9IiSGjnaEkvYam0huoyk2l1yxQsvi75z1497Ad0iNrbrgOb5/0I4+sd2z/doLpGKr5&#10;nZMB3K9nm/DucTtez7fS6w7Sm3Zgsv0BBhvv4uPTPoy05GKwLhOFN4+jl+/zarAAL/uL8LyvAA87&#10;cvB2MBdvh/Ix15aDpwMleDJcgtneYrx/2IHnM51IO3cIKYkROLp3A1ISwhATEYi9O5KQnX5SBeAk&#10;o2zZxHAv/WIXutsb0FxXho6GcoKuXiVgTNAPz4yRUadHVVH/+HA3ejrq0FhdiO6WCnWE9FYGf795&#10;9HOTdjnbfftiXiWHTJOFVeO7rnpuAJrOkxJZlqMh8cGSLCLF/JKpNUQ2H5UjK24KM1yjlOTSzUOW&#10;JJKIHE9JCKY0jcPu4EBk39qFrYcO4Phpyvi+GczPzePj2xf47Q/v8PW7x3j6bBaVVfU4cCQDvqEn&#10;4BNCibz/GAF7FWOPMjA5dw0dbUeRejYSW5LcsH4DmTPZA/sIoq17g1THji0Ho3D8QpyakL9OTxfJ&#10;G73RWH8CM5OZOHyIIDwRjYT13mpQt0SpN+6ij+WXLjjWBRv2BCMoQaSzO5Iobx35ZXcjO0lgSHo2&#10;Hz4XD0+ypbT38Qi2R3i0K95/rMStzC0EsDVSb8Vj15FgbNzrjfU7PZCy14cA9lJZXP6RDnANsFSR&#10;3sA4NwLJSElsZzKsBJCkuF/Y0zvSTgHXL9IWrv5mcJUhbnJkRL8sKZDCpEZmelQF1op9pfm65kxY&#10;B6ExzvALtcG+Q+H09XuRej0ZZy4kE1xr1FQE6VXl4CPpmDqwcKCMJetLAC40xgWbd4bAwdUcWgay&#10;Maz9JJ2XY43Wak1bHBMdbhra+GI52dzAgCA25ybJz8baGmt19PHZV1KPLI+jBfCkojDVw0pK79UE&#10;rtQCGxkLm9Lzmxkp8FpamcGZrOpL5pUsLGFhNxdb+txghFJKW5ibQ1tHBwZGMqvJGClJUcr/Ft89&#10;ixbK3S563/riG2TVXHrVPDyfrMNLsqukN0pHyJePenDh+G7ERgbjytlDqCpOR11phhp9IrW7Tydr&#10;VeeOb562YaAhC5PdJXj3pBc91RnoKr+B0lun8LTnPt6PFuLXDxvwYawSL/oL8bzrPp525eDVcBl+&#10;lOQQSvfO4qsozTqHd2TvhZ5yjLWV4dFkB84f3QUD3XUwMzYkK4eqJn17tsULA0sBgZQBSgVQCdpV&#10;m5wWjI/0UHoK+0onDrIklxT1d7fXobmmGF1NFWoC4eM5SuCFETyVnleLUypFUkAsOdUSZZbKo3ZK&#10;cpmjJEX/S43u5LacN8t9MtGhi48b7ZPCij7KaEpsAl6WHDXJTGEJih06sRtbdyXh+qEEXMzYj43b&#10;T2FseBC//uE1Fp/MYqC/HwWF1Th9Pgfxm67ALWAvWekwUrMuoX3wOh4+T8dY11nUpW7DNUqrfY4u&#10;SLS2RZSNLRLC3LHexwX7uOMdOhVHhg5C5AZfrFfN3RxgbWuFvUeikbzZk+ANQ293GjZStgaGOiF2&#10;gxcltB2Sd3grBpSo84bdgSqdUqK60cm839eS7OqgzlS9AsjYO3zVLCNDspd3uBM8Ce7xiVvIfbAZ&#10;uw+HqAb1e0+EI3qjE9ZTOqfs8UXcZknVdINXsA2MbNbBnfJWsqpcAswJYAs1jkUCVab0sHIc5htt&#10;B88QqXyy5WMteZ0emOAVuSvF81Jx5EMFcDNrG7btDIaRhY6SyyGxbgigvDey0Fbydyc3tEC+p429&#10;ofLMIrmtnCjHqQAkr1oY3Yw/k00hgJ/Hpm0ETpSb6gH9OYErR0dfLP9K+V4tyl8Dkew6a3mdgCTj&#10;rlqjDR09fZiYGsPaxgrGpqaU9jpkamF6Mjs9rtZaPk5rDXQMuGGQtUU2WxC8UiYoIJYkDR8C2J5s&#10;6+JsrwCcIgEs+mDxvjp6ZHxLM7i5OeL04W2oK7uFhpI0dNZkoZEgFrYd685X57i9ZM1nBKSkOD6d&#10;FFXYiqP7t8HdxQHnTuxFSW4aCu9dwWh7Ab5+3o039L8jZNGXM7SWlTfwaKwJYz2VqMg+jdqci5ii&#10;VH7Wex/zrVl4M1yMH2er8c14Kd6PlODbuXq8Hq/En7+fwRgZO+v8TlRSdi905eLrmXr887eT+Pc/&#10;vkZN/jUEUzkY6uvDyEhfpYYe3JWMZT1tNWipL0F9ZT5larGmzQ1BPTnWj7nJEcW+0plD1uRoH7oI&#10;4Na6UnRTQo8NNKt+WlMEmpK603JuO6AKE4RF+7s1WVhS2yvzlHo76tHVWoPOliqVkSVyvIPAra/I&#10;RUtNAQHcqJHOfA2JQEvSiORGy2vP8fb9wnQcJQNn3z6I7YfO4EFuEfJyc7Hn0E1EJpyFX9hRBEUd&#10;Q/SmkziReoEy9AZBcROzw5fRWXAA+fuTcc0vCJkhYchKiUX2ua3c7faj+sYO3Cdoj+0OwM5YH2zZ&#10;FYYDF5Ox5UAUwuN8YUUJbcMvxqnLG1XvZA/64Z6+TBw7HkNPSa+X5EGWsyPQvBUDB/LLG0nwXry+&#10;GcH0xv4RZLNwZ4LLkqDQgyVlYaykVPqbYo3+GjgRvA7uFrh4ZRPOX4nH6dQEAjgC246EI26rC7Ye&#10;1HQAceXjnfl+MibFP9qer+mgzoADKbklMUO6W0rShKQ9SgmgHBmpAFiItKY1wYYtvjhyNAqhlPwG&#10;RmvJZssVgA8cCcWeA+HwVMUJOvDkc0Q66xivUrf1CHg5PpICe0nSEB/s5GulGNdEunJYS/mjDqTN&#10;jowcFZaWQoRffv452fcLAlimN1AaSxdJcz1o65KZV6+C7uqVMKS/lZreNdryHC2YmNGnkkUtrS35&#10;OpILvZpgpjfXo+9eu5o/N1LdNzTM+2lZmyrwerk7wZ5e2FUi0W522JYSzS+6Jwzof0VCOznZ0Rd7&#10;48qpvajOT0UjAVyZcwXN5emqYGCw7T5GWu9hqOkunpENH5J9n0w0orHyjgKwl5sTrp4/ggsn9+Pq&#10;uYOY7C3D+6dkTvrf5uLrmO7OQ3t5GhbGm1BfehtZF/ag4u45jJOVx+oz0F+eivn2u/h2tgqLnQ+w&#10;2JOPxd4ivByuVNVOZVmncTf1IIbqbuPHR834H+/68fevunm9FU8Gysjo93Dp+F7EUQlsSIxUNmBZ&#10;Q2UeakruobEqV2VeSZscaZ0zJ0UL08OUzoMEaS/Zslsxp7SSbZOOG23lqtxPkjQk4CXsKckdo2TY&#10;IYK1u6VSnQ/3qGOhRvUYOQfuJHNLQ7wBglfOfjvJ/A3l99FWm68APD/Zg4WpPrUEzE9mBcT9CtB1&#10;JfeRdmAj0rNvorK+ExXVdZSbh7HjyGnkVN5EXWsmGTkLTyYzMDt2E6M9N1Fz9zRObqQc9fdHJn1z&#10;66lELDzYgam8vei4cwDZp/dhd2IKYsMSERYThGAvRySv98XZjO3YeiASsSlBMLMyRFCID6J4v3Rz&#10;lGQMGQ+6Y08IXH2s4EwJ6hfloIrvg6MdVCcNPzLY6ctJuHX3ACU8mdfVVPWrMrGUCK8hQe1A+eug&#10;mpafOp+EGG4CuiZrEZnsin2nQlBWdRjHLsVh/S7JyPJGaLy9Gpli72kK7wh7+HKZk2kl20qWvLZ4&#10;T2uCyC/MnmA3JztbISLZXWV4OZCdY+KcVLLJ+UvJKlgk41CkQ2Qk7w+PdlP1ytLL2dFPkyctEw6l&#10;55a0uDEw1VEJGlJmaECmFvlsRuBKxFqCXjKNQYeMKxL3i5VfEbyf0a9+po6KfvHZZ2qz0NbTUsGr&#10;dUa6MLA05CaiC73Vq6G3ahVMjSgPrSQqrk+GNoC9vQ2sra0IbgN8tYqbDf2xFp9rTuZdYl3JeRYm&#10;tuJ1b09nuLvy8ySAHZ2s4OXpiA3xIfAjsKVrpUh1YfjwEF/V71nSJ+XsVybdC5jv3ziuLsfayZT9&#10;JXj/iNJ4qpFetA1VRek4uGczXB1tce3ScRzeuw2b10ertq4fFjvw8UkbemtuK/B3VNxEa002blw8&#10;gNz04yi5cwb9lNKjTXcwUHEdg2VX8bQvB7P0yvOdOXg9Wonng5WUy0V4yPftqrhFsJbgh0ctZN8R&#10;/Ms3o/j3H6fxv36zgD+96cej/jLK/BLVpWPXJgK44P4NVBRkop2glCIECVZJ7e4U/esk11IZoDCz&#10;nOdKkb2AcrS/UZ3zijeV+Ugy20jGrcj4FTWNsFGyuDTHR6N8nCRsyKCzQYJbltyWLCwZRdrbWobB&#10;9kpuAM0q+WOGsllGk06NtKlLmVwo79NQmot7acdQ396M7Jw6bNx9DekF1zH7MAszrefQc3E7eq8f&#10;RFtLJqomynA08yS8fD2xNcIH2TuD0HIqEtXH6X+2hmFjWAxc3JLoCVNgH3gAwcnnkLT/BJJ2b0TC&#10;lkTsJdATtgTBPVCm6FnT24k8tlGAcPe3oa/1pdfzRzzl8olzSdhxMEQFieJSPCiPA5UMjd/ih9j1&#10;PioaLQUB6qzWxlAVIbiSjSUxpL7+NBafZVOeh2GtTCIIt0VwvANf308VS2zY7YNNu/0IbBd4k1Gl&#10;ikiOmWT4mCvlsn+kDZy8TFQ6pz+9tIePLXwJYDf6a0mxlCILqTISoIbQ0144H4NTp2Pg7G6mxnY6&#10;uJgQOFKgL5PvtVRDeUtXQ1g68gsvUWqtFSpgJUdNEuwyNNOFozcfQ4nu7GVFL7xG1e5Kt8gvV8rw&#10;7ZX4nFJZpgWqPs6Uz6vXULLr0WOv4s/Jxl8t/4KgXI619OCmdqaqEF9n+QpYGK6Dm6c5jEyNYGxi&#10;DjtbW1hbWRCslli1liy9eo0CqzDuXzOwrY0FvAlU8cESjba3p13xclKdKSNCfVXJoZGpBLv4GZCB&#10;zxzajPJ758m8aarjo4zpLLl7AfkZp9V8o3l62/cPO7E43oDX812oLs7Ajk0JcLa3xsF9m3D8yA7E&#10;hQeQeG7j4Wi1ysaa6S5W8rurMgM9DTlkyu3Iu3EMpbdPYbTxNqY7cjDWcAuj1dcxQTZe6M7F475i&#10;PB0sw+uJWky15aK/NhO91ZlYHCzFj2T1P73pw79+O45//X4K//l3D/Hvv53Fb58Tj3V30F31AE9n&#10;erDsbsZF7jDU/e1VqlhfgLvUHlaALGu0v52grUZHQwkBV0lAtSrZLP5UAkxy+XBuCI/mNZP+paBh&#10;QHKjydhyNqzGjBLY0nVDglkSmJIqJ7l/gDJ7mCCf6GvCzKgkgnSoJSWFsklIYcNQj0z/r6WUeYAH&#10;dy/iXGoWGekIMvLPoKr2EA5HeWOHOaVgQACOUoJsTt0Pl0g/mFNuRTibI32zN27InOBALzjYemKt&#10;niu/PF4wd4hEUPxebD6UirjtJ3g9BZEpgQSiBxK2B5HxnFSrGo8Asl+wEwFMr7ydgIx0RCBBmbzV&#10;DwlS/0qAnbgQq5hw874gAjMU+0/GYt+xaJWB5BXmREa0ga0bQWNlAF0jLdWBY/uhQAwMnEV6epxq&#10;KCdnrWHcIEKTyOT0upsPBiJpqxdcPMmqETaackFKYYkgSw2vJxlWtbqx0YOVnT58AmwRRKkuxQ4+&#10;4TYEvRv8eRkQZkewmatEi8OHw9QYTykH9Pa3hx09r42DEWydTCG1ytZuRmpmrzCxNKZbam2zzmCt&#10;AqeZHR/L15H8aSPTdTAwo3+lHP98hfTQotddsUKlSX72xVcE70rK35VYR2CuXKuNFZIauZb+d522&#10;ks5aKimEm4OlET20KQy01sKEHllmO+ubGEJXn6pCglKOdjC3MIehob4qVNAwsJkKZMmSM2Afb1e4&#10;ONEqEGROZEo/H1fE8DsQEeYHU24Ibu4uCAsNIAP74djejUryVuddRGXuJTSV38BQay6yrx1Tslpy&#10;nKUwYbwzH6/mNQws57MO9Oenj+1C2pUjiOLGcO/WefQ23sfb+SY8HqrCSPN9DDbcw1hXIa6dopcl&#10;+0515RGc9zDRfBtjBHJ/+VUMVV7nfWRg2Sw6cvHD43bMEuD1989QRp9Ee/E1MnArfvesC3/3qhd/&#10;fNuPb3n77XQTPs4SW1XpeDbaDODfsKy6hNROsInXVEc6EhnmkookTbngJOYm+tDfWUPpK4GrNvWz&#10;x/PjfJx03JCG7oO8LUdEvG96SEnp8f5mlWW1lDIp577yOMmDFlBL5lbfpxTLYYJ0eriNG0g7JgZb&#10;MTnI5w41EcD1GOiqInir0U5Gry3PRPady9i67xzZaScOnwxHkK05XNfowYuSyy8+EHZBbvzSrYEN&#10;fdhmesvTkgnk5wZrS0+sMfSBkU04PIJTELX5MCI37iWQNsDW2ZO+TI/MsIJS1JzANkTizgCVuyxf&#10;THc/B3gGUhrH+iJumw+CYlwUG8dv98KGXb5wo9+UWcL+UbbYuCcA2w6EYC+95slLSXCnV3QjsDxk&#10;GqKHBdlKn1/OdbxtTcltj1NnInA7IxGFZUfJpk4ISnSgv3XgRuGFPaeCELdJznhlGJqMAaUaoHQV&#10;phfwSl2vnbtEn60onY1VQMkjUPpd2yA00VEFwBK5AUjDPEkiMSfTJibLrCh6SnpvG3pxL/4dW3eF&#10;48jpREQkudHLailfrU9gSncOCUSJ7xUZ/asvfwULAl7qhyV32ZQMbmlvqBrgfUnZLPJYznqXE7TL&#10;KY3X6mpB35wbgaEub2thlZauKlJYvkYXa7V1ybh6sCELa/PxWiY6sHC2hL42Jbr2aji5WnDj0FX5&#10;z3YEpJUNWZ8M6uBo/bOEVpFocyPYkXElhdLVkWrEwRpuro4I5mYdHelLILupn8fFhCAlORrbNsWp&#10;MkJh4PL751FCCd1WlYnJvlLcvHQEF09sx3R/EeXwA0xR0i6M1qK7IQ87U+LhaGuNrRticOv6SayP&#10;DUXe3SsYIPBfzzZgYaAcI033MNKSh8dk7vybx9BSmIousvxATQam2++hqzQVDbR0g+XXMEEwL3Tk&#10;YY5Afj9bTxauwlA1JX3GUXTTk//maQe+f9yK377oxne8fE6mn+8qxveU1ov8/YZq7+Drp1NYNjbY&#10;iMf0mXIM9O7VQ7x5MY+3Lxfw8fVjfPfhOb5+u6iypwTA/QSStNd5sTir2u3IBP3Fh+MKuI/nxgns&#10;MbJxrwKn5EDLMZNM3xeGFiDPTvZiarwTQ/TOPWTytuYStDYVoqeDrE6ZLRJ6tK+eq47X67nor3tr&#10;CeAKNNXkooYALsi7gYMnzuD0pc2I8aZU1DJULUQDN4fC0NEKa+inDoTbo+poJK5vjkJcYAy/2GEw&#10;so1FzNYL2H3mLrYeT4NPaCJMLGxUcEMk3pq1a7GSXzphCxvKy7jtAUjcEYzlq1bC0c0WPmRjzyAn&#10;bNgXiiBuCgZm+kggOJJ3BXAT4O5PYAXH2tOPh6lpghu2+GDngVBKaC/VjcPW1QQ2bqYq6qxkKBlR&#10;Cvot7XXwIGcTBkeuKn8dsoFS0N8CsVvcsGGPBz21HW7d2Y3C4iMIT3KADCNzpzyWTpQiaW3dJFXS&#10;kwA2VJ0hJY86hBJc5jDFbHBCBIFs62KgyggNzWU+r5YKQsljjQjAoAgnhEW4qHNqOY6S5A4pqNA2&#10;lOkI8nnIsdFq/OLLz3i5koxPbyrHUPTLVlQXksP85UpNEzzxvl9QRusZU5Ib8DXI2roWUk0k76cN&#10;fQs+nv8jMydHaBmaE/g6MNBZBxdzynXdtViluwamDhYw1F0HI501cHA25fvTq+sYqsi0HdlVkjDE&#10;+wqIBcCSRims7OJsq8CrjpDohQP83BUDB0ruM9lZwLtlQzROHd2OwjsC3ktqEqHMAy66cxYzgyVk&#10;1DP0zaGKkWd6S1Sm01hXCYY7SnD5zAF4u5PVwwORevEIXysWhQ+uobcpB8+l+H+qjjI6DxME2auF&#10;DrSXpKK58CqK00+gregq2TeL6xba8s+jv+QqhqvI+lXXMF5/SwFS1oS0tO3kxkF//O3DZrJvD373&#10;sgfvZxrxca4J76eaCOA2xcKLlPnP6IeXTU90Y/HROIG7oID75vk8r8/huzeP8euvX+C7t0+wODdI&#10;lqylJK5XSRjPH0/h1aLUAk9+OjaSmt6HBPKkksjijadHO1Q0WY6FZie6uMjGY5TRQw1kVTlaKkBt&#10;dTaqq7LQ3JhLKV2j3qO/s5wyvUxdHxuQ2mIpR6xAAzV/a30epX4lLl65jAP7yRimZtiyOQabr+6G&#10;bYAHXCyNkUkmrDi9BQc3HoBv4BG4hZxBzPZ0HLxShhM3ShG76QAsbByhp6sPAwMj6BuKVKMHIwNr&#10;r9NVILak7N5yJJqy1Rlrhc0dzOFLANuSnSM20Fcle5LBtFVvq2heD0uWCLE5whKcsIW+dtfBMGzZ&#10;E4iU3QHYuCNATf6TPs9OvtYwtydrWHPT4SYgXSDtKFnDYx3JsJ6q20bEJg/4koEPnQ9XEe/N3CR6&#10;e69jejaHXthXSW1XPwGwEQEpvZwtKPUJClsd1dhOXjNAUie5EcRulK4fVuo4SMaAylnvmnUryWz0&#10;shZSFLBcJWA4uBhTFhvz7zZU0wTFi+uSdSURYx3l81rKaOlUaUG2dfK0VLJZWt0IwD/76nMlgyU3&#10;+ldffUagErQE8Fp6am0jbo4yiOzLz2HtbQOPeC84BjnCPd4TBmRTPVMLrFynDx0dbmhkagMCfZUk&#10;afDzllRKU7KzROf1TAywbh0/P0pkDYA1DCwBLOkDLb5Xsq0kjdLVxV4tf193xEUHqJTKUPrezQTw&#10;/h2JuHnlIMofXEZF7lXkZJ3B9Qv7UHj7DEbb81BZcB1BlN5F9MPjnQWYIUCeTNRjhvL4TsZZBPv7&#10;UIIH4MDeLUiKi8CD25fRWX9fnQO/nqvHUNMdzA3VqHlJPRVp6Ku+heKMY6i7dxpdJVcw23kfE01Z&#10;aM87j+7iK+gsuojOggtk4hy8HavC0wECeZBeuuY2Xk7U4B/fDuLP34zgIyW6MPGPT7rw68VOgrgV&#10;78Zr8Wa0CstGyJTSDVL6O0vpnqZ3cz+eLozh9ZMpvKA0nhpswkh3lZK28wS8RIelXFCOeeQcWNrw&#10;CKiX5PMEmfThVB+ePZTz4wHMjlHjj7ViZqSZP6slOMvR0ZyHitJ0lJRcQ11dNtm4AN2txejtKCWY&#10;K8ngzWTwbjJ4t/LAHU3cCXtqIJ0z07NuYldiGPasj8ahvAvwjgvG1iAHjFxPROnJTQgKO4qko1U4&#10;drsH18qGcDGnEet3n6TP86CPMoaxsQlMzcxhZGwKIyOyopEx9PT5JdHRw9q16+hR9bDteAzc6X1V&#10;xpANfaGHJYIi3VWhQWiCBxwo8cISPBG32QfRKX70rO70xjZ8Hz9s2hNK8Hlj425/ONFP2hHAMqne&#10;NciO/tKar6+t+jxLszhHLxOVriitXkOSnBC9xZMy3AdnrsYiM2s7KqsOIytzE3bvD0dAFL+YUXaq&#10;GN/ahb7OzxruwdbwCLGk9DdUkWgHDzP48TEytdA31Bo2fF8BrhQgGJjpYDVBIkdZ4lu/IHNqkflk&#10;ooI9fbOcH6/UWYE1egSwsea4SH5XQ34GBmbraAHEw+vyuZrUyy9WSDDqK8pcCYDp0BoQ1HyuHBdp&#10;G+tAh8z6q89/yY1iDTdYewLXi0C2hjMZ38jJDKZ2VmR8B4LeHNpa2nA00YcefbYWX8fU1hQ6K1fB&#10;0lQPdtxQzczN4EJmFQD/fIxkaaqyrBykkF9mIhHgAmRhYH9fN0RF+CEq3A9JZNWtZN9j+1NQePcc&#10;irPPITP1EO6mn0Tm1SPIzzyFLoKmnSs+MghludfQT287QS/7cq5ZzQZuJtkkxETA19cT8bG0bgFe&#10;yMm+jpaqe3hMIEkt8FBjNuVzE4bJyt2l19GYcwE12afQUXIJzblnKaXpfemFm3PO8Oep6Cy8jCaC&#10;u7/iBp4PluLdZJUmWl1/B/NkZAHt//x+kkAewm+k4mm+hSDu4GUTng2U4WlvMZYN9sr4zxaMDcq0&#10;/R6MD/WQ+dpVVFmKFwbbazDQRilBKTs93EKPSplLVpQA0ziBrelfJRHjdgx2VaO7pRhD3dUEbi+e&#10;L05qUicnexSI58fJzEN1GOmtRHtTHpobctBLNh6nIR8fboR0yJybbMej2T6VdilpmW8p1UXij1JS&#10;jxH8zxf6UVeTj8NStZF6GG78J51J8MZsxiZk7d+NwKiz2JfWiLP3apG05wSCYlNgR+CaCFhNTWBm&#10;wS+NmSUXpZqRCQwIaLnU0zfikpQ+I6zR0oF/nIvqVWXhYAoHNysVyJHKImmG7hNmrzxxTLIPYgng&#10;IJV5FY2QBFeErndF1AZPemM/bDsUqlITpVuGAN+ZUtozxF5lMXmH8gtNH6zSEf0IZMr2yM1uWL+P&#10;zzvoj/gNbqoH12HK8egoB7j6mCEs3pGvJWV6a6HF13Xg68rvIsdL0i5WGFR6S0dI8IrSWxI7TAk4&#10;AeNqymCRxau0V8CYABZGliUBNfkdLF311eMkECWXErSS33219irI/CUrZ5noYEj5r8P7tdWk/c8J&#10;YPHIkjElElk871o9HQKaMtzCBGsohT/77Av1M7c4D9iHOsLO1w7uib6wDbKHla8tdEyN+XxrrNTm&#10;588N1I7sLWmT+jb8X1Eq665dzU1XR9X7SkG+ANjGViLTBDB/LgEskc0CXmFeCWAJgIP8pZBfpvJ7&#10;Y1NSOLZvFABvxN2bJ5B/+zRuS9N0Xr997ag62ZDRKn3ND3DswBb0tRRgfrAS8wSJFOW/oWztbc5V&#10;kWg3NyfERIciJMgPV86TXUvJlnzMRz5mtDUHz2Y60VF6E91laai9fxbZl3ajPEtY+KRi3O6iK2i8&#10;fwr99LtdxVfRlnOeQL6C/sp0DNEr91dx1VKVFqXi6VAF/vHdMP7HuyF8y41EAPy75z34dqGZcjwb&#10;fRUZWPZkdkidtS7S5z4laBbnRvFoaghz430YaK9De30hhrpqMDfWydWNqWGRwQTcUBPGeDk50sZF&#10;8BK0zTX3KHPvY7ivBvME8JNHMjJlAk/mRjA/LVK6nWDnmw/WkmlLKLeb8er5DL77+AzfvFvAN28f&#10;4rt3i/jhg9x+gu/eL3I9wfNHI3zPRgX8+XFpKlCDGxcPISQxAgdjPNF3fQuOpeyBb3wmDqR3YtOR&#10;VNjYc5c3MuTiF4FgtbC0gSnBa07fK+AV9hXg6ouM5hIgy9Ln0tLShVeos+qAYetioYJY5pRt8Zv8&#10;lUSNSvGGdHMMjXFH8k4ZMuaIQ+c2Yv/p9ap2NzDGAUfOx/B2NIyt9VS/Zp9IRzUu1D/KhYyog7Ak&#10;VwVia3pYJz+yi5cF4nd6Yf0eb8p8N0QkeeHw0QhcubAeEVGSPimAJ9O6GhGIWgSkZvJ+AMHt5GWm&#10;MqisXI3hHmSlOnW4BZmrwnzNkDGNjxXQS3M8mRq4hrJ4HdnV2EYPNp6awgW5T5uPMaIU19Zfo1rW&#10;fkWgSj9oCezJWa8AWyLTEtSS5A45+125eiVWrxWZvRpfrJJ6YR2+H62JiTkMrWwow01g7mENb254&#10;nnHe8Jbm8NEuCDsWDbswJ+iZcWOwtMaKNZTwOjqw4OuuWLGCMp//I24Okujh6Ejmps+VtQRgkdIO&#10;9L1/LZ2lL5Z0oQwJ9FLsGxXqg20bo7BrcxzOHd+OtAv7cTvtKLII3IzLB5F++QDuqOkHZzA3WI2L&#10;p/ZhpKOI8rkUT0arVQO7haFydNbex13K6M0bY7GPEjo0LJDMHo6Gstv49mkXPjxsoYS+T8Xag+mO&#10;fALxJroIyrt8/bLM4wTbdSWb+3lZT9Z9P9OkotDCwJ1Fl9BJid2pQFuKEYJzsO4OfXAr/uH9EP7H&#10;+2F8pA9+O1mP35KJf/usQwW6KqSY4ZvXs/j2zRy+fTvPy3l882oeH57P4il970BHNfrbq1SLHCnt&#10;e0Ewvng4TqAP4xF/vkDgP1mQucBjmBxqpQQuVUCeGe/GI24IT6So4aEEuibwkFJ7lq8zPd6BUfrg&#10;/q4ySnXKgQ+L+MNvP+B3P77F7354jd/z8vffv8GPXz/H9/zZ16/IwDNd6OsoRk9rISV6LWZGW3Dx&#10;7AEEutuh9FQiNsduhWvYBRy4XoeYbcfpZymJ9aRfsIlaS+A0MJDbZgSvmQasn4Arlyam5mrJ7XX0&#10;ZMaWBgiId4KlnTHcfGy525Mh+cWL2cIvxmYvlUroRVm4aV8QQeSIvadicOTiZoLbQ53ZHr+chD3H&#10;I1TvaMkHtve2VNI2NNGNgLNE3BZveAZpejS7+NPHBtsgYYcnNu31RQxZPDjeDdm5e5GZsRnr+Zpy&#10;DGRso0uGtVT+dCX9qXugFTcEfml9zdVcIhmS5kwvHr3JHXYEpRw3id+VESlaBKTU+RrbGigGl0IG&#10;ufQMkQZ3Fj+zrZQVSq9okc/ibyUQJWNghH0lGi0Dx2QzkGHpOmTiFZTQa9eshIG2FN9rw0hXG7rr&#10;dFR65Aotbh5G9OC2/Bzd+HcHe8Can6Wwb9iBMISdiII95bQeP2tjB3pdSyuCWA/WRgawJGhXyhEU&#10;5bkwsKeXC9zcHeH0CcACXllSyC+y2YPMKEUMUgvsLc3sfNwQFuSNGCq0rRuiVG3tlTO7kHH1ENLp&#10;g+Uy9dxeXD2zW40TbShOxVhnIS4c24Wx7hJM0/8+HKqkv6Xya8tDU+ktVBWmo6okE9lZFxERHoyE&#10;2AjUltzCh8cdeLdAdUrf/PpxH8YI5JHaW5TO11FGtq++cxrdJVcxUHkdrQXnUXbrOL1uJRb7ipWM&#10;rsumRy66jEEC/u10LZ5QTsu58A+PO/FvP07jHz8M4wk3lKf04u9nGvBsuAw9lVl87XNY9ubpKN6/&#10;mMA3b2YI3imuGXx8MYUn091kYCkZrCM7D+GtNKB7OoO3T2fx7vkcXj2dwrPH46q7pDSkmyU7i6yW&#10;FEoZ4q2ZMkg2lyOnuTHIkDNpMzs/PYCpiU70dpYp2fz25Ry+J1i//fCUa1GzyLrfvHmIjy9nlGQe&#10;oWduqZWz6iKM9VPKj7Yi6+YFbIn0IPPGw8Z9GzYdv4eAmK1YtZYykUvOG9espY/7tKSTgwSpdHQN&#10;oKtnoOTyEvuKBzY2MVNLmFnzM0P4xTrBxtkUnn429M8WcA20Q9x2P7Kpg5Kvnj522Lw7BNJVMnGX&#10;LzYfilQVSBHJzkjc7q2a023aGQITSlYpWHAjUANi7BGz0RvxlN4yHUF8pwN9ckSiC1IO+GPnMXrd&#10;MDvE8rkx690QG+8MJw8yJBlfpTkGWULPlAxMsMnr+ZDVpeLI0ctUHStJIkhANOWpM0FhpaMBLxnY&#10;zEZa5RjSo67CKoJzjf5qxbpSGCGtY+X1BNTSa1o8s4B0+ZoVCrgyLFzGfK5Zt1pJcPHA2gSvRJ1l&#10;Yv6XXMu51hLMpjprVUDK1doQtqb8rHUMuNkY83Xt+Pt5cBOxhWOYM+KuJMFzsy9sgh3gEuvF+9zg&#10;EOJOVWBOC2MAU316aDkr5jI1N1IBLFc3R/pgewVaAa8A2d7BSsloYV9fH3fNBAZvFzUXOJLsGxsZ&#10;gM3JUarf941LB5CVekQ1dc+4ehA3yMa3Lh9GY8kNNaFwqDUP6ZeO8ntfiObymxglk7552IaZnjLU&#10;F95AbiYlcEshv3unKdH9kLIhAUX3UhWApQzx0UgNfnxPLHTmY6LhNurvn0d97gV0cHPoLL6M4Zqb&#10;6ClPRWHaYTzsL8dky320F5B9Kau7+fP+suvqaOkNWf8FWf83i134l++m8A8E8IvhSoI6DwsEfXvR&#10;Nb7uFRRnnsGyuTEpqu+hzO3D0/kBPONapPwd76tHd1MJJvqb8IpAlb7N0r9ZfOmrJzKtf1wVLEgU&#10;WgajSYud3rYqAriXjDyhSgWlN7S0ppVeW1I+KGCWI6dJeubezkoM9HJzeDim2stKAcQLeuanlN3P&#10;uF7I6z8cVTXCXU0P0M4PeJASemSQ/ptyurE2B+cOrsf66PXwiz9OAJ2BroEZVq9eo4AqgF29RgNi&#10;LW1+GXT1f17ycwlYaTwvwWpIEBuLFzb9LyAbmFJGOxIMzvALcoZ/sCP8w9zpeQNg52EG7xAnePjY&#10;ICrJXUVKw6X7xBbJurKnF6Y/3uyK6BRP7DoYhR37ouAVRGYIsEUkHyeliyK9AyNd1ZRCW09jJGx3&#10;V6WMsRu9kLDeE8fOr0dMiheZl2qBgJLifCMLOT+2pCynD6XMlCojYWApmLB3N1ZBJpncYOcu40+0&#10;VRKKMKmptb6qgJKKIU1iBmU0X086Y7oKoxuvVYAVaW8kpYGU3SKl9QhmeZ6cL6/SkplJXynJbGZt&#10;zMev+ZSkoQMDK6obeta1KmGDTE5gm/LnTmZ68LM3hRvlrqGuETcIS5g5eNEH+8E92V/JZ+dYemN+&#10;ltZeZOZAB2gZGvK1+Vj+37S1+Dvor4MzwSnnvbIkkCUAlkCWXEonDpHX0v/Z28tNHRn5ShJHhK/y&#10;vxoAR+PwnhSkEbjXzu7CzQv7cI/+98HNUyi7dxmddbfR30zWJIMWZF+iF85FPUEyQjA9n23CCImj&#10;rigdNSUZ6KUKzLlziR7YH1GRwXhAUH940oXJriK8mGnFj+8mMUAf21F0lR74PJryL9EPX0dfVRoG&#10;qtPQUnARdffP8f4rvC8dDQ/4GHplSbPsIhs33jmJ9pxz6KGsfkqw/uHVAP711zN4M1GL4fpsPBos&#10;V4keVffOoeLeeSnob8GoRKKHpaC+k0zahdGeJlWsIP2wpGOGsO6bxWk8o0dWbW4kSk2JrJnkMEVZ&#10;247Gqny0N5VpwDozitnJIYK3VwFYEjik6+XTx5qWtYO9MsmhVI1RWZjhhkGgSqH/o7khlckl58dL&#10;bXkGO6vRUZ9HCS2euYmv385LGYHahOtXDyM0PB7xu87B1tmDwNRR7LrErEss+39KabmuItCffLAA&#10;1oAsLBUxWpTPa/k6An4rR1NsPRzJ93BHc+sNnL6wBWGqv5Uefa47/OmTJaPKO8gJ23ZH07c6IZrg&#10;i9/kgQ27vBC/1RcyMjQqwV3JbJnIsJ7MKo3w4imh4yjJpcIpZbcvNh30Qcoef2zaFojmjjSE8XWF&#10;2a1dDFTvZgGwnpk2ZLiZPaWytLoRrx29wROuBLkPpbArGT04jt7fap1acoYrPnWtnhTfcxPjcwSI&#10;q3WWU8ZLq1c5EpJEDS3F0hKlNrE2oNwm8MnG0vRdiiPW6khihial0thS5jER7ASyAZcU1xsY6Civ&#10;KmmRAkRLdxtKdRNoU1LraK2GI1830Nkc1qamZGNTPs6dCsGLwDeFc4Qr7AMc4ZHkC5/NgVjD15LA&#10;lpaenhpeZmJsQPnsqkaHCuNKxFna49jaybIkeG003tjJGm5u9iqlUo6QEmNDCGJ/JMWFYFNSBE4e&#10;2IJbVw7j+tk9uE7pnEf5mZNOAD+4iL6WBxjvKiZw7/H2FfQ23ENz2U01m+jZdAOZuQBdDTkYFAXY&#10;XYq7t86rrK7I8CDk3rmM95S6A80PFIBfTLeiWaLPd06hJe8SukqvqVzortKrGKnLJCsTeFknUXzz&#10;CIF8HrWUz/X3zpKlLxPo11Rga6D8OtrI3G0PzuHdWCX+/HEUr+jH2ynJR/k+I4330FN9C7W5l7BM&#10;9XAeaIb0gJ4ckWn9XZQJfHB9qepxJcdD7+R8mFJZvO70KB8z0KqK+V+QkQWYktfc3kD/29uoBp3N&#10;Sf0wASwMLJJZItHC1k/JqlL729FUjJa6HAx0VmFsUCqaKFMkSDbRjdlxvj799HAvfTLB21qXSyVQ&#10;oI6hnj0coB/mhjDZicW5XtzJusR/rDPC4zZAR5/AJZMugVL87BKbquvmFjDhMjUnC3DJ/QJuYeLV&#10;3O1XrFpDKSh5vNK2dDk+/2I5tHW1EL/dF0dOJ2Bq+i56+9Nx7mqyYiVnsq9UHUUR0D7BToiKo1zb&#10;6IbwBFeExDrgWlYK9p0IQxwZVab5eQbaKokrXSa37gtVWU8yQuXwiTik3krBlv0+2HkoHPsPR2PL&#10;3iDlawOlCIIANneQvGR96JprwdpNuj+Sefg77D4UrIJY0es96KFt4U35LoGydUarlbcWZpWzXJG8&#10;0pxuDYEowSeZtC9eWqSzgNbcRjpCain2lXPcr9ZoxorauZmps2WJOK8ho8rPV69bwU1uDcwJdCmc&#10;sHE0hBN/Fy9uCF6u9OIWBrAjGzv7OMA90gsWbrYqQ8uMG0SIArEZvlorhRIu6gjJOcIDbok+cIr1&#10;hK6FIXRNDWHmbEUA00evXglHB1sEBvkqEHt4usCbMtmRctrmE/u6UlK7kaGlnFAmMcjxUbC/O+Kj&#10;gwjgAGxaH4HdW2Jx+cwe1cXi8qld9Lk7kXv7PO6nnyDjniGA8/BorF4N6G6tvIOehrtqlMncQLmS&#10;x2OU1G1VtzE9UInx3jKcP7UPwUF+BHAw7qSfwcJYFdorM/BythVPJ+oJ3Itoyj1PuXwdnaWpGJYc&#10;aYJzpOYW+vm4WgK2OP0omgquYqr1njpuaqWUbieIq7JOYKjqJuba7hPAZzDdeBt/ejOI99xIRqhE&#10;O8szMNaaiynK9NaSNE1XSvGvkuIohfYj/e1ori1GMxlV6n2fSuCK7CsAlD7OqsskmVk6VUpwa5rP&#10;lQYA3c0VisUFwJPj/WrkiuRRy+vOTomElj5YnehsKSdbZ6O97j76WkvRy9t9LRUY6pKmd41qDXbX&#10;oIsM3UbmbeJjx3qr8e7pOL57t4APL6fwenGMcn4UA3zOrjh/RAR4kmnIoLp6BK/GzwpIBbgCaBWo&#10;Eoalr10nElpbEjbWKrCqvF1efrlyFSUhvTPvXy1pf2TglVwymyiBjPogdxf+9MdWFBYdgb23CTwC&#10;7BAS70Hw2iOAUtjR3YqAltpgT3iH2iIhxQ27j4ciiSzsTfBKHbBEpF3Jeht2BKijJi2ynIe3FY6d&#10;jsYugvHi9W24dXcPQiiLoxJcsP9YLGUx1QIls0wElNm+jmRlOTYKp7Q/cTYGPnyvSMp4X/pmOc6S&#10;pnUSaZaEjNU6K7ByHWWuAJheW2TxlwSwFPVbOksVEaU5/bmBCYFMoAqwpeOkMLZkjkmzdwHuyrUr&#10;VTWSBLDkc9KiQjEyMeLzaEEIOD3aD3MbU/jx74yTyYShdnC3JJApeT3pbR1DXAh8elkC38vGGKYG&#10;9MVaIvOdYOLgACNnC+hxE5Fmd6ZOljCyNSWAqSB0tODh4Qovb252yv9ygyKABcgCYmFgVzKzl5sD&#10;/H2c4Uv/K9P5ZYRoXFQA4qIDFftK54rU83tV0oakUcrKvnFSw8A5lwnOO4pl5bx3pLMETaVpGGy5&#10;hyGynXR+nO0vVRPxZ4eq0NX4QEWfQ4L9ER8bgeLcNEz0FqOVjP31s0FMdRejMvM4JXSqYmHxvwPV&#10;6fStlzBYk47h2kyVmSWrIY9MffcMZfQFNOWd4+NPoi3/ogJwn5wT553HZH0m/vR6AN8tUCW35GKi&#10;LReLQxWY6+GmUnoTy6QNjnTSeEk5vDg/oc5+26pyuRPdxySZ9jHlsDR+l2wtGa8iP5dulWNSPkj2&#10;7murJBgpMRqLVeWRtM+RMSuqs2VnLcFYz1WnMqha6/JRUZiG2pIb6CGrDrZVKPD282cDnTXqcUuP&#10;bWug7yi7g9rSW5im5/3x/WP84YdX+P13z/Djxyf49t0jfPfxKXes8/Bw4BfBxgvr9AyxRlv+8Xo/&#10;L/HCK1auxlfLV+ILMqtaX3yFX3z2hWouvpqP1yO4dcneUsq2RtqWrpUgES+1tOHgZYnwZDds3xeM&#10;zKxdSEj0VyV9BqbrCFZ/BIS7Usq6kq00ExcSNnkhKM5BMeiOI6FUB07wof/18LXj70g5SKm7ha8l&#10;ExcknVFeZ+/hCGzfG4Bzlzdh975wMmuYArBPsA2kQYA/vbiFg5EKeEkGVXiiK9Kz9iAyxkm17PGP&#10;lH5cTgjnaxrbyQBvenyy73Ktr7CKnleOilSfLGNtrDVYBWsBuYWMUyHIJdtKUh6NuWFpE6ArPoeJ&#10;nb6axr+OXllSJPWMpdE6P0OqlLXr9JXSMebmaGZtD/+QEASHhSAoKID+0w+WdtbwDXFEylZvRAXZ&#10;wsFQD26+TnAMdObnugaW+jrwsDKClpYeN10rKgU3dcwkrXL0LLgp0F9rU0avpv814eYQEOir5LMA&#10;WJa7h7PyxGoav6RQUkILcEMC3ODn7YzQYA8FYPG+0lI2JpyWJSVKRZwvn9mNS6d34xqv5946h/zM&#10;86jMu4bq/Osozb6ARxP8Drblo6s2W7WVFeBOE5yv5qgSe0rxcKQW9fw+inwOC+PmsCEeTdWU391F&#10;6Km9i/eLQ+iqukWZfBadBG5fRTp66H8Ha26q6HNvxTVMkVk7uUE0UV63U17Xk33Lbx1DTfZJdBRc&#10;Ri+l9mBFGjryL6Cv5CpG+dzvHzbj798N0QfX4fmIJhI90fqAG0Aqln3z4Sm+eb9IZlvA4swwhttr&#10;0Fn1AN21RDsBPC+TGxYmVPBJ2uBIIYJMUBDfO0iAtlTnoLH8Dtpr71N256OjoViVEkrLnb5P+dM9&#10;ZNpWvl5l4Q0UUD7UV9zicyswSRaXTWJSnS23qYbxStLzfmlH21ydi5qSW5gZbsavPy4qAMv6ux9f&#10;q/X3v3uP0e4mWNkFwStyC79oZkoGy3nk58tXKGaVdi7Csj+vz2S6+xcqSq1vbEIWpNci80pzcelX&#10;/N9/+SvVq1ge+3/zuoWtMc5cJbAOcteNpr8001XBoHV6aymbvRAa6w6fCO78MTJsmywcaa+a0Ln6&#10;WmDn0QgkEdARUS4wtzVUMlgys/aejEX0Zl+s1pUujysRkUgPvScQ564kIypWul0GIzjSQZ0Nh5JV&#10;IxM8KaVNFYjXEvSSALJ1RygS5VyVm4NMewiiNA+MdSQwtRTTa9H/ylmxNi/NCEgpTpBzYEsXyld7&#10;HcW+a3RX8++WI6bV6phJmsvpEeQ29Ng60kKW4JXWN6u0V6kotTH/dmd3S/gFOcDTz5G+14o/t4a1&#10;gzu2bN+IE0cPYPvWrfD1C1ZAlv5dMVQlziYGcPK0h4WnLWXxKtiZ6MCRcnn1Gj3+XgSiszelPNUS&#10;watlyM1CW6qW1sDK2hwBAT6KbZ1d+HmQgZc8sABY7pekDel/JcwrXSoiQn1UAkdsZCA2JoarY6SD&#10;O5Poe/fj/Intin1vXj6E+zfPIo8gbq3MRkfNAxRRUrcRfA0lZL/GXDybrCeIazFKuTpNaT3ZV4b5&#10;oWrUFKYjKpz+OiYcG9fHoaXmPjFTiN76ewTwIHprbxOsF1XhgnjgtsIrGKqln26SXOgszHfnEcDX&#10;CGDK5qIrKvOqmUzbQND3UXI33z+D7sKr6ODPuwsvobfkMh53PVD5zy9Ga/GKIH4zWYspsnE3f/dl&#10;37x/So87j8dSBkhJOtBcjmGCbnKgRTVqX5geVMkdj7mkkEFmJYk3FiaWet+myhwF4h76WmHhtrpC&#10;dDXLBAb+8ZLhxdcZ6JKWOcWoKk1HAb1Ba0MOpkbbVaHDwtQQHs1K61hheEn4kIqlXuW1B9oJ/pZi&#10;PJruwg9k4N988xQ/fHjM9QS//fYZfv/jSzVRInHHWXhHpiiGkHI2AePP4OXOroZhfQLlV5SAenoy&#10;EMtCVSAtAVwmv//3XxC8vJTBWQLi/89/+xskJQUh6/5uHD4dgTNpWygtTVWASMrvgiPcVCDKnXI6&#10;MsVPNaTzJcPGb/WAb6iVmm2042AwbmfvRFS8q2rR6kCWlkhxgoxSoTeWjpTb94fg6JlYbNjmA59A&#10;K3paMjp9pUzq9w23pQfW5/NoCWx0VXKFyGrvECuEJTlDuk7K7OFw+mA5SpKmAOJfBZyr9cjwlN0C&#10;XmkyJ17ajMyqa0o/aym1vprIsvhfqfuVtrFqWDifI43dJdK8nD//avlyKhm+lhQYSB63ny0SN7hi&#10;4zZveAU4chMypb+2QkBQGE6ePMB1CD5+QdA14GdEqZ+c5AknM3plXyoJD2sCdwVcLPVgZ2bM55rw&#10;93OgxLehV5cUT2kawN+ZzC0eNyDAG27uzgSrnbptYyMRaAsFYGFiD09n+m8n+PnR+5J5JXkjLioQ&#10;0WG+9MEBSIwJUhL6Mpn3zJGtuEIWliSOzNRjKLhDoDXkYqClALUFaWgmeBv4He2QbpSUwlLQMNFV&#10;QBDnoY8Alcn7kmYZHRWKuLgoREeGIe/OJQL+PvplcNnjfjTkanxsQ845NMt3nd62r/K6CmIN1Wqq&#10;kuS2lBaONd1VQa7GB+dUIKtXBbEuK8k9VH0TzfdOoT33HPrKrmKScn6w5i43ggdY6CvBND1wXe51&#10;LHvxbA4Lc8OQmURdjUWYGWlXSRsiraWz5POH4jcnVcDq2QKBRhktbWOn6HdFPnc1liqmXpAyQYJV&#10;6oqljaxMapC+z7MCxrEuDPU2ormhAE30tePDraqKScCnKV8cw/PHc3jxZE7dJ+fFcxP0zLIB9Nep&#10;gNV3lMzfE7xfv5nHx1dzlNAPefsJvv/6GY6ducIvm/RRkjYxUlguSQjLfwaxAFguhW1NCFxz+mMJ&#10;dMlRhQSsfvnll/jiK8pHXhep/SWvi9SW62vIBF6hNth2JBjnbu6AN9lHumvI8Y+ptQE9bgBcva2x&#10;fneISsaISPRA0g7p6Oii5iNJsOoAQVxWfgQuLhbqCCqA0jd5my8uXEzEpq1+2Lo3GCm7AlRU2Nbe&#10;iPIzAIFhjqowX5rUSdM4T8pR6TQpQSQpaJCJ+1Iy6OhpjJgUH4TGu6l0Sh2j1SpfeZXOSrLZKphQ&#10;dhvQEwsordzEH69V7KtHFhRmFV8redKfL/9cBawk40puSwLFSuV5l/Nzo1e2MqZNsIadkwVsjPVh&#10;vU4bvm4W2LCJcjXJgx7YCl+ukSbxLtiwMREpKQkIDgmGjoEFNzVnJMS6wtXKBO5RnjBxNoPumlUI&#10;4qWTpRlfX+YpmdB7S29qHWjztW3tCd5Ab/j6ulM2u/zXGTCBbk0QLwHYlQwstcBBQbQuge4EsK9q&#10;ZpcYE4j1CaFIig3B4T3JOH1kC04d3Iz0K4dw4+J+3L1+AjUEbVt1Nporsuh7b6Gx+AYaim+ipfI2&#10;77+l5iHNDpRitC2PzErwdBZRPWaqVMq4mAgEBvgh7dJRsm82H1OA33yYR3tZOsoyjqIo7QAqs46j&#10;hVJYpHMPwdlXcYPgvUFmvoB+ArS/JoMe+Qo98Dn65pOopx+WxI6OAspnAl7A25YrcvyqOluepP/t&#10;rcxEHyW+dL6spf9eNj07jAECsLmWnrSrGi+fjOObN4/x/sW8KkaQ81gZ/fnxlQSQFnh9TgFahpiN&#10;9zVS/rarskIJdEkbnMEe8bH1GKEUliIJmQ8sWVjSm3mIElm6Ur7h631485C+m8/hhiCAffpwmu89&#10;T7/N15ah4KPdGBIP3Snpk+38faYJ2gV89/4Rvn77kEDWpF7+7ruXuHDuDAEoMk+HXzpp67LmZxAL&#10;cEVSi88V8C4dH0kEWot+dyVZewUfv4Z+V86L5YxYgjTa9M/qWInXzW1NsO1YODbtDoVfmPS2slLH&#10;LRLYid7oTQa2QdwWX8WGfhGO9KKuBK6Dmka4S3pEb3HHnv3BcCX72nuZI57su21vCNKubcGJMzH0&#10;ulZ8DUvEUG57+Fhhx16+DwHrQUBbOBqq+UmBZDKRx0YEomRuxWzyQHCCE1x8zCjZfVXfLVdfG1iK&#10;V1ZnxpLIwUtr/i1GZGWCW9dMi0CW1jgG+HLVF/yspIPGclXPKwEvG7K++GEB8CoyrnSSXE6graSk&#10;1TU2gLmTOVwjXOAR7Q5XDxuYrtGCjZ4uGc8Zew4FcnNzxperjWBl74rdOzfh3JnDCAkL4+sZ8HNz&#10;QgQ3JWtTA7hHesDYwVjlObtTNluIlZFiEiNNIYkZmdndwxXBwX6qEbsErTRZWPawt7NVZYVLPliY&#10;WYaVhQR7IzYqCFFhftiYFI7khDDs2BqHLRuicGzfJpw/vh0Xjm1D5tXD6hz4QfoZDLQWqqBVR+09&#10;euFUVOVfo4ROR1NZJrob7lKJ5mFhqBLjHXwcHysgbq6+g40b4hAVGQpPT3dcv3RMDRub7avCb7+e&#10;R2vxNQL3GKrvnkBB6j5U3z6B/spUzLTcxVhdhgKyALa3Mg1dZaloIlO35l+mhD6vglgtOZTyn46Q&#10;REK35/Gx3AA6SlLJ6pcJekruwmvop1RvpJxfNjLYgXbpc0XfKjnOL58I406o5AyZpCBDtt8TcAKa&#10;j68J4lfz/DlZcoRSur8JM+NdePJogsw5qiqRelrLNX2y+poxSqkt0x4kC2tmso+rXwXLvv34DF+/&#10;e6JGjM5TusuYFQHtUk2xNAmQdjuSh93ZWICpAer/hyN4/5K/B4H/9euH6nd6+2ySIJ5Hfk4WpOWK&#10;AFiCT0sgFiktgSgDfkGWotGyfo5MfzorVgEvAledIRsa0dsR5AS7oTpqIlCNDbF+byAiKG2dPK1U&#10;JNmEIJA2MyKbpSbXP8qB4NUUKEhR/fqtnrhXcITSOwYbt3shOt4ZZy9uQnyKJ7YeCsWZCxuRnrYN&#10;aekpMCEw5Vgnnmwsx01Jm7wRHOZAdjWBkw89J5lYNg0JTJna6VGKmql0yVBuFDK+RRSCFCQI2GUg&#10;mTC1MKwEprSNVhG0utAzX6f8s4kNNzkCVNXwaq+gapEuGl9SURgq6S2Alh7Rny3/gkpEsqzEkqyg&#10;rJXzaGd6aHfYkxU94n3hGkx/a2cOW26EwdycDh4LpXd3J+ill3QYDh/ehVMnD5KJQxWIA6Jc4c3P&#10;ypHPCdkSCiMbM+jIBAZ9fv7S9sbGBLaOVCE25vDhewQRwI6OtipwJQysMrCs+HM7q5+j0LK8vCTz&#10;yh0pybEqV1ki0DHh/ti6MQqHdiXj4okdSDu/Fzcv7sOtS/uQLgDOINvVP8BUXyW66XlLH1xRAK4v&#10;zSCAb2G0g6DsL8XD4WoMNuWoZI4G/uzm1eN8n3iEhQUhOMAfaZePY5ASe7a/Cl+/HFaJGxLEyr+2&#10;D7V3T6Gr5KpqZjdQkYbpptuU0RKRTlXR6JH6TOV928m6vWTn9qLLaKd/7i29omSzRKL76IF7yMZd&#10;9Me19y+h5sFFdFakk8Gz0FJ6B8ske6qNMrivqw6P54dURPrF4yk8pZSVIyRJ1nj/6hHeUGo/532L&#10;s0OYGmolO1ZiuLuGflh6N3eoLpOtdUVoJegk+iztclTrHHplabszLNVLSjqPqqwryaEWoEqxv5xB&#10;q5JGaQBAQMvkBulo2VgpgbE8TA22KI/+lIpACi6ezAxSsnerLK356XYU5N+EvrEcExlhDRlTACxL&#10;ospyxLFO8qIJ2KUEDpW48Vdg/mtwm5iYq7NiAb08T0uXr2FgqFhu415/WDnwC+hBJpcEfEkZ9JHk&#10;CTdKWhfFogpQQXY4cykBtx/sxM6DodhxKEQFt/Lzj6K67iRvB2HztiBkpG8lqOOhb7IGbmRxOcON&#10;2+SPlO3eSEzWZGHJLF9HXlo6GagglASXfMIpG+mNZZ5xaJwDwacHKxcT6JmtUdMEZVC3eGFDc6kR&#10;Xqd+Lh5Xh/fpUj6LXF6xejkl9ArlgXWMtCG9ouXMWKLOX61eQWshAP5SAfhzsRUrV0LH2Ax2nkFw&#10;C4qDlWsATB24iUT5IjTQGQ6U1b4OZtiyzQuRid7Q0qF09qN8PbQXe3Zth62DC7QNjNUIVH9nMrmj&#10;FZwDXal81qrjIgMLYyoHUxWksrW1oJ/2JYg9lO8VBhbG1XhgTRKHnYPVz105fLzdEBnqR1YMxIH9&#10;W8m8iWRiX2yIC8XeLXG4QdBmXN6P+zeP4W7aEdy+egiFWecxTOaUgv0mSubCu5dQToaro4xurczC&#10;MGXzGBlYxosKgIda8tFacw/7dqRg5/YUxcKbNyTgTvo59NOXLo434u2TXoKM3jf/IrLPb0fe1b0E&#10;5nV621R0FF3BpJQKUjpLModEpweqKaf52IYHZymvbxLs11RqZV/5VYzVp2OQzFuffRK3z+5ESeYJ&#10;5KefRO6N45TOV9BSdJ2SvgrLGmsK0EPPKplQ3339Er/54QN++PYdvv/mLdcbtb798Aqvny5gdkxS&#10;JhvQTrkt2VEyRVCGknW316KlVnpKl6Gno4p+t0Fldw3Tww7IfOCOCnS2FKKvowzSkkfOnsf48yGy&#10;tGRlyWjR8aEOxcLS/F0YuaO5TJVqddQRwJTjc5TUM9KzSzYMvuZgO3fO1iL0dpeivOqWartiYERp&#10;TKm8jqypR7CKbF4rmVVkZgGpyrqSSwJV2FeWgdxHQMvSgNuE4DWmdKYf01kHQ1MjSmkDBMd40AeH&#10;EFQWCqBmdsaUovqUsJS3US5kZy/VK0qCTpHrXXCJ8nj/0QjEbHTD+p3e8JL8ZvrhIyfCEJviAX8y&#10;9/UbW3H6TJyqDrJxNYEXwS/tb5K3ynAwV+zcFUyAupKJuanY6hF8/KITlL5ke3N7XQSE2GE9PahI&#10;ZmlzI0UI0stKjocku8rQXEuVFAroV9I7SybXah2pGlqu6oJlCeNau5iqHGkZsr1yNe+j/fhyOVma&#10;4BXgfi4JLrz9Oe3IcloOIwsH2LkHcHNw52fqiPVhntgW4wZXJ2u4E4S7+fsnbwkgqxJ8Xr7YunUj&#10;1q+Ph4WVA59jhoSNnnC3JWApp7UIXl09SeGUghIDuLo4KGD6BdBOUEZbWZkTuBrZrLyvE9WIK73/&#10;JwaW57i7iYQm4OmFN26IxdUrJ7F9cxJiKaf3bI7Dod3rsYGeOPv6ETVX9+61o2qQ9lBrjsq2aqIH&#10;rsxNpQdOQz1XdRGBVJuFilz60erbaiL+cGu+YurNG2KwISkOqVdO4cCeTSjJuaYGcb+cacPLhS7c&#10;v7wbpemH6IOPKEks0eh2SuFuMuhka7byvhLYkuBVb3maOm7q5nU5N+4qSUMPV2/pdfQQ8ANk7xuU&#10;/Qe2xuPKyW24cnwbctNPqzlJ5be5AbVWYFlFUTaB1ISv3z/FP/zxN/jT3/0Gv/nxG/z6+48KzL/9&#10;8SN+JJil48bkSC+6m6rQWH4fnU3FKmtrYrQP0rFSWsVKd8qpMYJzuI3gFXA2oreL4G7KR1P9fbTy&#10;srejWg08k2n+ctQkfbYGe+oxKTnZ9OOaHOo+qgICuDxbBdbGyd5TZPQZMvks18xQC8Z769DbVsbN&#10;oxid9DGBQX4KjCYWljAyN4eeoYlKiZQz3bWU1UtMKwDWSGdNUYMC8SdASyKIjtSzEryr1qzh87QQ&#10;GOBGRrCCL9li9/EI+lWps7WAs489zGyM1NGRd6gDvbAPwUw2jnXExRspBGoSgiIcELXBWbWElbNb&#10;OdMNiHQgGzvCxd0Ch45F49CRKFXyJ50xfCPtEE7Abtnpj02b/bFrTwiCKctlhKj0qZJiBIkk+0Y7&#10;8raRamgnGVjS8dLcTjKvtOjN9Qh2Q+jor1GdJaXl62fLP1PHSZreVlLcoKXA+xU9riR96JvqqmDe&#10;VwTs8hX0vASpig18ig9I0otcXy7n6QJqglnXyJzv6Ya1hnb8TK2wSwoUvKzh4umI8FBP7ErxoV0I&#10;IGvbws3bBxtTEhGXEMsN1gr2Lrbw87Ph5y+/B/21vi5MqGikPY4cFQmAJXBlZSUBR7Kyg3TbcFDy&#10;WRhavK/IagGxFDU40wf7+3khlJI7NjIEe3am4OLZw9i8PgJHdm/ghhKHhCh/3E49jKqCK2Tgw8i4&#10;eIDMmYfuuvuoLbqBarJvR2UGehuykUeQF967iCun96C14g5m+sowQBYe7ynFnm3JZPdg7N/HzffE&#10;brRUZBPkd1T72RdzXSrDqrXwIorSDqrkDWmh055HWUywjtRlqSCWeN8e3u4quY6O4qsalqbE7iJw&#10;paSwtyxNnQEPVdAjcxO5cHQHNsWGIOvyUdxJ5SaUdQb5N0/yd3uAZUX3rmGETPjd16/wh9/9QPb9&#10;gHevn+Hls0d4/eIxPrx9hvevn2JxYQpTBHBfW63q49zeUARNC9pBglVay7bTN9PHzkuju15K5xb0&#10;ddahi0zZ2PgAVTW3eJlLwFWjs1mTZSUs3tlQAMm8Gpd0StU3q09J71YCuLk2H/1k9NE+Mj03hPmx&#10;HkrpflVwISmVkwNk785qMno7du3cBh36VxPKX11KXmFdyWeWL6IAWFhXaoMFxPLzpUQPKW6QSy0+&#10;ZrXqi8UvMNcaAl9LWxdWlpYqSOLp7YBdB8MRv5HykF88v3AZ6mUJF28bAs8ZUfS2ngF2SN7uh2Pn&#10;YrF9XyRBboWgGDtEJbvy0lGdAcdv8afPtebvuQ7Jm/2w+3AYgc6fuZspDy3R54gEJ3j4WqjzY5n2&#10;t55s5h/mpKLL0t3SxsMYDl6marCYuaOeOueV4JSUDprZ07OTpQWwEr3+cuUXmvRJym/Jb5bWN8vX&#10;Cpt+gdVS3G+pR9CuVABdRaCuImDlunxumttr1ecoS2YXyca2mkuCfiZWjlQC7li1zgymlMcp/rZw&#10;tTCAtRc3tJRgxBHUQWFe6qw4OCwc+w5sR2xcrPofmJoZYK2Sz9q8Lr2tTOhzHeDsav+pysgGlpbm&#10;sLa2IPuKrLaGmZkU8FsrKS1AFyC7ko1lEoO/nyc3jgDExoTCk4ycwC/89cvHcGTfJgI4VhXw52Uc&#10;Q07GUWRdPch1CL1N95XvlaFi0kKni76yvylbFTqkXTiIouyL9MLFkMn4A4056OX3+OLZ/XztKERH&#10;BOP2zbMYaKay5Pf6xUwLuupycOfCHjTknEe1FCWQeZsenEFb3nl00NtK4X4fgSoplksR6dYC+l6p&#10;RioVQF8jgKXsMB1D/Jn0zppslAh3Pi4c2YqM80eUekinnz93YDMq8m5jWXneDchE/NfPFxRYny/O&#10;Y2GWLDg5hOmJQVWY8GhuAvNTI5DihL72OrRJe1mCUwJUM6oFz6BKs1RNAR5J6eAAAdmu5HNnWyUq&#10;KzNRzF2lvb2Ufpe+mOwptb09zQXoay1R0e/B3nrlw2XMSlNdMarKHqjIuPTKGh0gAxPgDyd68GxW&#10;Kqb6Vbnj1FCTarMzNdKKbVs2KQ+sRxBL4EqOlCT6/CWXBLaW/K8s7U8VSapiiUCVL+Tqtas18nHV&#10;SvUllYi0BLikQsmcXxwPb3ts2RVKaRjIx6xAICWjR7AjHMjGQbFuqsxQjnJ2HgpFGP2wFOtrGNIK&#10;MSKZya7eoVbYcTRSZXJJp4x4+txk+t3dB8OwlWwbEutMK6CZhC9zdgNDbREe66J6OktSh7SSlaQR&#10;E+t1aoSKbApyNixBNEMLSn691TAj+0pVkaktgUzJ/PlXnymvKy105Mjo8+UyKUGO1b4kI0vhhoCS&#10;n5FUESlgakC6YvVqzf0C2iUQ8zGr+DnJY2St5WdoYGpDFrflJmEIe3MjBDuYYi0Z2tabrBjmjnCC&#10;OiDCE3rG9oiJp2/ckkwgmmAdVc4avr6uri5ZVgBsqo6NhFWFgWV8ioBWEjjs7DTeV54njCy9sJxc&#10;7BQbS460r4+H8sFSiRRNAIeF+iOS8vnQ/s0qo08m60vbnIqcCyjIOoWbF/bijkz3yzyL8txrKM6+&#10;rIZ4t5bfQkdNJu7cOIHLZ/cRIKlqPOjj0RpM95SQbbOQfv0E1idEIzkhBmXEjjQBWBisxMcXfeis&#10;uYu81IOUz8cITkrh8lTU3TlFAF/AUDWBW3pVMa7IZpHWcjbcWXxdTS7UZG9dI3gzMEz5LtlY3YUS&#10;1LqCt1NUsjV87zP7UVtwDfdvHMVJyvfuxkqZzHAPQz2N6jz28cNJzBKoIotljUibneEezE1LpdAE&#10;vWm/mrog0xckAWPx0QyeSsDr0SRePJnGy8UpdTQk0WXpqyVgbW8pR1lJBpoa87BA5pSGeRLpfjzd&#10;SUksXTaq0dtegW4ybU9njZr8UF2eg5qKXNVOdna8E49m+vDi0Qje8HkvFsi+U114MtmBh1xzE/TS&#10;vbXw9PRQX6jVBK86RiJwFYDp5xSACVwJUAmAhXXlDFgjFQncNXwMv5gi59ZoaSlwyxJpbWourXdM&#10;4eRqi/j1Pmqsylo+zkmavSd6qXphmbyQvMcfiQRxNL2wf7izYl97N1MVSQ5PciHgHdUx0bYjEbBx&#10;MYIFWTOCDLppT6CajJ+0xZfe2ZU+UY8e21qlYsp0PncC2ZwsaeNkgPD1nnDg68nwMWnyLr2wpMpI&#10;ACxnu9J50s7FHDZu5rDle8jUQwlSiXSWggZplyNjTmTciSS0aGnTKhCca/k3i0oR4K5Rn4GGYaXI&#10;Q5ZsdKJINCAXUH/q4imfHZe2pLCu41qjBxcz/m16/B/QO7uF0+s6WyOeG5u7rxPW6VvBysZCVS+t&#10;W6cFfX09GJvQFpB9JetKPK+kRy5JY7Eujo72cHZ2INM6UUKT6U3FOxsp8AoLe3m7q7NiYeCQYB8k&#10;rY9GUmIUUmQyf2Qg7qRfwGh3JbKuHEEeQdxQdkMFsXIzTiPz8hFkUJbev3mGbJxLSUoGbrhHn3wB&#10;e7Ym4sLxXWivvou5gUpMdRfRH2eoqQyJ8ZH0wbFooHyeHiC4e8vxdpHqcaia0vmwks+SB11/7wxq&#10;xQcXS7F+Ggar0tBReBWNORfRnHdJAVnKDsszTiDvyiHeT8bmJtPF+6T1ThcZWx7/fKQav38zgjGS&#10;3kRHIRoI+ovHdqK1pgjL+sl6MolwlvJ3dmIAE2N9mCTzzhK0EyN9/FkPHs6N4QkltHhgKTqQ1jpv&#10;n8/jw5snBKR0sZyn7H6s6Wr5ck7VCEsFkkjiTnrd2qp7qo739YtpfPP+CT6+mcfrp5IUIv23Gsi8&#10;Fao2eHxEotWt6GipVJHpF08m8OH1vDo+0nQLmcabx8N4NteL57O9eMrLdy/GUFyQqb6Aq+VcVyVz&#10;aM6BBcByXQJZUtggBQ7CxCKZBcBLzCLyeekMWH4m3liWgN3cwopfMnMY84sTINPzw+zUEZKM/4hP&#10;8SdgLAhgR5V9JQO2IxK8CT56Zt4nqYdOnhaITXGHDOqW+uDIje70srpwI8CTt3kjaYcvAiibQyjD&#10;wxJc1MBsJ4JUzoZDY5zUSBQTMqkLJbVMeDAyX6sY2D2YMlNNMaB3tDaFoSn9vIkOPaiVBsxStL9u&#10;pZoQKIkcUqTwxQpZcmy0nGpDgEjgEqja6zR/s0aRCLtqEWC0GHr6qspLVzY89dlKZhY3Rn624pXl&#10;UtYqKf5Yu46srQVDXW2YGazDcjK9sY0JHAlcW3N9+AfZ0XqIVdGGFjcIc7KpZFQtNWeX9EhPLyla&#10;oH0gkIWRjY0NFGBFTksSh4DbwkIDYnm8ysSiV9bUALsjLi4MO3ZswJZNCaqNrMwPOrhrE26RNRsq&#10;s1XaZHXuFeTfOUN5fF4FtLKuiq88isbSdDLoHdVVQ0oMA/3ccHjfFvTIMWZfBUFagtaqO8jJvIy0&#10;yydxbP8O9NBDj3aVYKyLMnumFa8edqoz3opbx1B68zCK0w4pIHeXXlEJGv2S4yyJGqXXUMX3lyok&#10;iUJPttxTPbSqb59SwazGe+fU4yTQ9WSgVDWMn+4pxvMJaV1biJaSG8i/dU4NQFg2R+adkxlIlMyT&#10;AtghMu6n/GcZKSqzgycJWGHfgQ56Wv5Bs0OteP14Em+ezyjWfcHrr5/y+hOy8UOCfW6YjD5IFu9E&#10;a3M5WpuKKbfb8ezJKFl+CI/Jok/mBijLe+i/69HVVoJeymgBrUSmeynPnxO8f/eb9/jj7z7g118/&#10;x9evyNzzg1ic7MJTyuc3T4bx7tko3r0cx9atyfxCaqlChqUzYAHvzwAmMAXAskQWC1AFwLLkS7tU&#10;6L9OR3O5FNzSeDVN8ofc5+Vjh5BoJ1XOJ198H0poe2dzxNLLyjFS1AZ3xGz0UpMbJKFDT18Lzt6W&#10;ZFdvSmVPpFAqe6gGdAZwcJephS6q4GHLziB6+CBs3BZE0JKt/EwRFG6DoGh7WFAiO7pbIH5zEC8J&#10;VILRysEI7vxdRB1Id01zCwsyN9nNzkbNDjI05t8gOcyrV9B//lfwSg0ZIwhlyp8E6nT0dPk4ffWZ&#10;yN8tyStSU60UiC4BLMkVvJSEF/HFkq0mA7pl4oLknMsmKUpHQC3+WG2GBL8J/+41K1couW3pZq1a&#10;4kjEWUfOe3XWkYHJ1GRVqeUVJpU+z9IqRyqNvLw94O5OJrayVI8zU4xrrKLRlpZmGhlNcEs0WsAu&#10;lUrelNEioRMSyIxk4ITYMErccOzekYyM1DO4e+M0BlqL8e3LCTVG9MGtEwTvOdQUXlMVSXmU2BU5&#10;VyCdOWS0yv30Y3Ci1750WvpjFWN2oAIPRyo11UhSBttGK9hbg8mecqrBZox3FeHdYg8B3E4ACouS&#10;ee+eRPmt4ygmkNvohQelwqjsmqpI6uX1qfZ8DNRmoDqbDF1yE/PcOBSAybrDvF9a7DTSSy/0FmNx&#10;pAbdVbdRJc0HaEcHG+4SxJl4/Wway548mcGjhUmClow73MslAJZ2sSOQyfzDfS1qsmBHUzkqizLU&#10;Qfc4JclD1V5Wivt7Kac1SxI/NKuHfrkVXR2lqKQs6WwrU/ctUAqPDbdyk9DU/8oa6ZOphZWU0OV8&#10;nzq0832a6gsI8iEC+B3+9Puv8euPL/CKsnymvwkjbRVYGGmhpB6gChhR/bUcKLOkVY6S0ATxCrKI&#10;AFeWeGEp0pc+WAJEKSdc8ynAJeAV5v3rYNYSeOVSnQsT9MLa8vqOLjYICLendHYi8+nD0s4M3gRx&#10;QJQznOhRZVL+xl3+iFjvBjd/K+iS/ZzoX1N439Y9BHmCkzq/lblIDgRj8k5fbN4dgOOnE3D58noc&#10;PByD2PXelOBW9I9W8JY85wB7JO+Kgk+Yg+qLJY3q3H1tYU1/aGpGX0hGMrckk1lKmxkryFQ/C375&#10;5T5jE2MYmxtCOkeuWbeGf5+Ak0tHA145JpOxm1KCKS2E9AlkyROXz2idKr3UUzZDUks//4Ls/aVm&#10;ffmlHDFpikaWbIocL61cJf6ZFoT+WJvglXJNfb6/jjR5X7dOqSRtHS1YUy7bckkwSkAr4PX0cuZy&#10;UZJYItDie5Xf5d8nzQklAi23NWDWtJgVAEvCh6eHM/x8PSmdKZujghAbFYxNyTE4fmQnbqWeIFMW&#10;oqM+B8NUelND9ci7fR7Xz+4l015CFT1w2f0rKL1/CS30n2MduagvuQ4/bghbN8aijyz7aKRWVRxN&#10;9JRhpLMUc0O1ePu4G6OdJZgfq8cowfjhWT+ezrapo6POEslnTiMAz6GQcrrh/jl6WwHpA4w3Z6ON&#10;4OytSsdoQ7Zqq6M6dlTc4O3blNupGK3LUIkfDZTgUtH05+8m8W6uCRXZl1DN37WJEro27yakwcay&#10;Z8/m8eThlGZ8KBl4YkTmIUmSRLdK0hjuaUJXczWqi2+jJPeq6jw51M3dhyw8PdZBmUwfSi86M96q&#10;GrfP8fYs2XaQIC+jHMihHGhrzKfs7lKdNibV3CNpW9umnj853IFRAlN8rMxBaqkrRFXZXQwS2C+f&#10;TqlpEa+fzuIRJf5Edz2GKMkn+fiFiU48XehHZsYFlbBhYCAJGwYKwEtBLFkSpBJgmpgKk5qTWQz4&#10;ZZazYX6ZPsnmJRAvAVlzzKTp5iHnwwJiA0MT2FC2eQVpAGzjaEoQG8M/woXAolcjSyZs9kfyDn8y&#10;qwe8Am2ga6hNP2qGfScikLLVE3EbXBFFcPsRxDKvd9uBYPiH2mD3gUhcuroBR47FYfPOMNUgPpxr&#10;2/4oMneEGg0qKZNS4WTjbMjXFvb91LDAlN7ejHLT1ERNoJcl1835hbeysSGgBeQEMx9nZCKBPBPI&#10;oGt9WgABsSy5bmBoSKaUs3FDtbGJt5VRMwJctb6UfPEvCGC5lGCYnBFrbIoGwBIElM9bAmCaKRcS&#10;FNTSFn+9VsPkMiXfSF8BV6YpLFUVSUGCHAtJwoafvxf8ucT/yigVM3MTmJgYEbQW6lKWjHqViLU8&#10;XgJfXryUdjoR4YGIiQ6hR40g+OKReuEIsq6fRH3FbRTcu4Szx7ajovAW3j8fxZVT+5B6aif6m3PU&#10;tP1igqOzNlu1hpUChvVk8JjIENWNcravEiPthQR3CeaGa1RZoUSmR9qLMdhWoLp5fPt6hJauEwVX&#10;96MmS9In0xTzVmQeJ6CvqsyqoaobZNnT6nZj7nkVwJKsLIlEjzZkarK0Cq6gu0R6Rl9BP2V1T8k1&#10;/PppL373qhf9ddnI4YaUd+MU7lw+pgqLlj1/voBnj2cIBpG/01iYHVVtbR5O9lNjdxLAjWhvKEF5&#10;QRpqyjLR3y1St1XlOo8PNCmmnRpt4vVajPRWYaxfJixUoZl/eO7d08ih3xD/MSDHQb0N3BRaVFOA&#10;MQJUjocmhlpUT+lx3i8zkpqqc1FWeBtNdUXKD8sQNPkdBjprMcbLqSFuFmrgGn/W24TEuCjlzwz4&#10;5RMAy3WR0gJikdNrKZNFGouPFRbW1pG+UDr8Uv0XeEVKL4F3CbhLslKYWJPkQSBTvrn72yoAJ28P&#10;gLO7Nf2qJZw8rFXwSKYS7j4SRfZ0hIefDX2pDqzsjbBhZ4BqexMc5aC8sHTs8A62QcpOP3j6W2DL&#10;7lCcvZyE4ycTcOhEour/HJ3siphkXzW0zMScUtzDFK7e5io7y4X+WVfNvJWNRzM609CYqoGSUySx&#10;gZGRmnZvTQDL0Zkkp8iQawV0Lrn866XAzyUN7+U1v/pqJUEqwKXs/vwTgH9m4OWKWSXPfAnEGiCL&#10;bRHVs0qdHX9JjyxHUhLskliDLn9HYXzNLCMrdVQknlZz5ksG9ScQyXqSfSWRZTn7tbIWayDSWbME&#10;vEZGBkpOy2uIL/bz90RggDeXj4o+x8aGUkbHYD1ldOr5Q6oVbF72ReTeuYhTh7fhxIGtVI/8rpGN&#10;zx/djsYKAqe9CI3FmfS74jXJtATwts3xCA/xp++9q6qQpvrKeH+JClTNE8Szg1V8XjGGO/j43lJ8&#10;fDGERxOtyDi5FQXX9qvWONW3T6KUcrxVSejrGCezlt44rI6NpIihltgQ8NbdPasytCZbslUkWqqS&#10;+rkkiNWWexFfz7fh7970Y66rEF2Vd8jEF5F95ZjCgALw6xeP8P71Ij6+kdLCR3hDxnvxaAKPCGQp&#10;2m+rLaB8TkdXC/8AMqmws7DmcG+d8rAC2L72EnU01N1SgPbGHDRUZaLowVnkZ59DXRmlQWOxCoDJ&#10;yJW5iR4F4F5J4uiqUS10pJtHP5m9uiwbpYVZZOJiDHQ1qPY+LVV5aCi5je76YgK9TQ1LG+Rm0Fxf&#10;pKLPEoQR0EnGlABSPJuwiESk5VKAKAA2MDSlD5OeTsIGBK8WHyuP/8TAS/J5acl98nyR0iK/be3t&#10;EBHnhegNHkjZ6wcbB0o8O/oxMrA0tkvY7INDZ6Lh4mUJmWRo42gCa3tTNUbF2EIbDm4SkXaETNr3&#10;DLbEhu380sU6I3GzL46dicH5C8k4dyEFYXFkpQDKYhtuAASwNTcBZzK5f4gDZHC35D2vpkz9xS9/&#10;RaB9qdhunS6ZVGQwf28TU5GdpvDz80ZNbR5ycm8qVvKiNDUxMVUblh43AAGuqbmZWnJdAnNyPCTn&#10;wpKwsdQAQST0UoXWF18QuASyFIksgfgLrq8IWAGtZG4JoCUPXe5bSRCLtBaWl/eRUZ/SpF0AvJQK&#10;KXJYmrbLpT/BKBFniT7bUEYbmxopzyuT+014XUCsmdBvrIJYQcG+KgItKyIiCPHx4UiWKHRyJK5f&#10;OowbFw+jNDcN1aVZOH5wKy6e3Iu64nR8+2pEDSu4ff00+poLMNxagP6WB5jrL8X8YBmOEugBVAI1&#10;tIwjHYWY7OZ3v5/2bbRWAVgK/EVeSwOAEQLr+3cTZOcGpB7biszT2zFWf0vV91bSB5emHUY3wTjf&#10;dkeBszTjuDpOkii1sHQfmVmCWO18TEu+RKepdAncHjJxy4PzmG3Pw798P4UfF7vQXXELtTmXUZR5&#10;gYTYhmWvXi7i3eun+Pj+Bb7/+BLfvX+mqpG+fvMILx9TWpPtpF2OzA+W2t6FyQFK5O6fi/ClAF+Y&#10;U4A40FmJHhr8zqYCNHBnqy68xh3uLkFYpo6fJNHj9bNZvHo6jfmpPjIwmZXPGyP7Sk70EDeFmsoH&#10;qCq+g06Ctb+NG4NkbHEDaSq6heYyfgCt/ODaNPOT7mdfpSw0U2wpSwAooBNwKiYmgAWcGgBLBpYJ&#10;WUCamkuHCW0FcHmcyG4J2siXX8C69HpLLCyXcr+ZuQXCorwRGuOqZu/aORMoJvqq7aqAWHKTdx0J&#10;IxvztreVijTbOJF5490hzeMsbPUQmuCIpB0+CIy1p2d2hrST9Quzo0cOwtlzSbiWtkOVIsrsXwsb&#10;Pb4WJaO9+G9j1W5W5iLZuVrA08cLDs7OlLkE0uef4UteihyWCfe69LU+3h549GwEj58N4NtfP8Q/&#10;/tsHfP/7RYyMt2D7tmSsob3421/9SgF2SXrLjCgJbi0tJYMpjSXirAJXn0D82ScAqyUsrdiZQP8E&#10;+CWJLcBevlwyu1arjVAAbEYfK+AVBpUlABbwOjjYwJkADgjwhZurM2W2Lewd7RRgBbgWZGMTM2MY&#10;cuNRZ8TSTsfNUeObKaEliBUdFYLYmDAkxobj8MFtuHhmv/LABfevkRiycPrILmSlnUIxfaSMRPn+&#10;3QwayrNRfPcK5kaqVDKHjBV9Ml6FNALfkxteDv2yFDYMUmpP0gc/m+b3mI+V/lmSxSXF/OKN3z0f&#10;pLe+gFN71qM8S1rpXEFPOZm0Kk0FpDqlSIHA7ON9hdcPoTnvIh9zGU2559BdnorKO6dRcfsUqrPP&#10;qFGk0sWjOec8AXwBA+U38Ke3QwTxDD7OtZK1ryH/5jnMTwxi2ZvXz/D65RO8ev6IflOOeB5/6tH8&#10;HB8J7IWpYTVNX+Tq45lBVQ8sPbRknIoM454io05S1qpFfysg720uQ5OkQdYXYJSyV8a0SEXSW76+&#10;5Ft/w9d+/nhS03Wytx6jlNGzU72QOU2N9MBNtYWq24c0le9tLadPKcUA11B7OTeCCiXVp4cbceXC&#10;UQJUmIeSV5YATt9AHRsJKJek8ZIMFgArcBPAS0vSLcWfyXPldSRgJee+4nkFtMJqSz+TS6lTjd/o&#10;C1cfc3VEJEch0euDkLwzHOu3+2GnzN9N9IFfKOVgiC18yZqxm7xhTTYWOS0T+JO2+yJ+qzfCEiUA&#10;Zqe6T0qzO5n4v2GLNzcCR95nDCsC3t6ZjOVkCC9/awRF2XOjkIZ9plifkoKS0mL6vlD897/5GzWP&#10;V4CzWktyi3VR21SC+uZi6NB/OhIcGzfF4/DxPahuzMeH72cxShm5ZVsS/vZvf6EYVxhZvLGkNQqQ&#10;5XKdrqSVaj5HiUKL3xVQ/p+11vLeAuLPPv8vMH/+CcxL7L1ixWol7cXT2tiaK/ksS3KZnZz4GYgX&#10;pnT28vJQABYGlgwsI2MDbi4GCrwip5WEttZIaAGwysZycVAS2ptgllavu3ekkIWjkUw2zko/iwe3&#10;LyE7/TQyr51CxtUTXMdRnn8dtcUZWJzpRnnudRLOLfraOjwaKSOAK5B35zy83Fxx4cROTBGswtAT&#10;XUWqQml2oAzTvBztLMQQGXi0q5S4aEf+vWs4vnMjbp3eiTx64fsXd6Py9gm0SMeNu6fQXZyK6dZs&#10;3r6gzoElhVI6UYonvn9pH0qzzqDm7nl64VsYrruFJrJvPUHdQIndwMf/+uUA/vRxFM2F13H95EE8&#10;ot1d9kxmDy1MYn6auzXvePloCu8JtK/fPsfLpwv0u93ootSVEkGR1NMjXQSQZjq/FPVLGuOMyGKy&#10;8uwEmZms3EX2bCq9iwmys7CtTDz88PYpfvz+HX7z43v8+O1rfP3uqaojniMTy5HT0yfjGKaUbmkq&#10;VvnTMt1BE0SjV+5pwvx4L54tjODZoyE8nOmkOhjEiaN7sXqNRuJKTytpWqcrfYU/AVhFRAlYAZ4h&#10;/Z2OvpGKVAtwtSi7JbK8xLBLS17L0Ej8sib6LMDVMLOGnSXxYOfeSOw+lIRdhxNQ25aH3NLrOEDv&#10;Gp/ijo1bfbFxRxA8/G3UbOCYDT5IJuN6BdjCPcARIfESyHLF1iOh2LjHm37YSU38l7ri6I1uiNno&#10;zksXel4prTPiIsOTfSX9MirZA1YOejDi7xIcFonUtDSsT15P4HyOv/3lZ9BZuxqBHg5Iu34SPUMN&#10;sLezUTJbygLlMZ9JRxKCys3TGZfTTmPu6SCOndiD/+v/+r8Vwwpw9QkQAbMs5anlLJifkbIk/Dwl&#10;Ki2NDgSg0lPs/x+A//q6sPXSfaIMhHGtyKA2BKEA2NTMkOC1pxWSiiNHeHi4aeSzjbWKPBsY6sOQ&#10;n7kAWJjY2NhQpVdKIExqgZVv5oqLjUBYSAAiCWA5B/b1dsf6+EicOrpTeV/xwhcon1PPH8EpSumW&#10;ursE7R28FZVC71py9zIaSm/iIQH8dKwKNUU34OfliWP7t9DnFmCoKRejbSSWpvsq6jzZW0zmLUFX&#10;3T1K8Dw8ne3C775fJIuXIv3UFuRc2UemPYjCm/S8BK4kcUjZ4GgDpXXVTdVatp0s3Vd5U3niVrL0&#10;DW4WbVStXZTOrfm8L5dymh659s5Z5KQeQVtZhpL4LyaoeBsL8XB6mB74yTSvDJJNe0nJ/VicH6PM&#10;nceLp3OYnhhAbWU+inL45g1FioX7O+ooXyl7+5o0Q7mHmjHW34AJCWiNCODqUF98G/X0sY8Jzh++&#10;kQonAveH96o44tcE8a+/lyqn1/TdT/Dy2Qwl/EO8ejGHAUroBqlyGm7C4qNRbixjWJgm44/3YXFu&#10;jL/TNJ4tjuPxfB8leDtC+Q9TACXABMCaZaxKACXSvIrMIewh3ljT/0qOmigTtSTTSo6N/gvAAk7x&#10;ucK+sjQAFs+21E+azyfb79i9Fa3856XfOYXNW/1x8VIK0k6tx25e374jEOs3+iBpk68aAu7iYY4I&#10;mWBIVnXmdZnW7ylMGmmHncdCsPNoAEJiHFXSR9xWH0RucFVNAOJSXOFIv2xDxnb1pOd1MlBHT97B&#10;dip67eplC12xCvzbZFib/P4+LrYovHYEnbmp6K/MxNb4YPztLz7DcvpRaeonKaKyJEPqi8+X42/+&#10;5m/h6++O2cU+xFBy/rf/9rf8+Wp+lpLEoqc8tRR8LG1sSyAWSyJdOwXwAmIpghAA/5/g/XnJfZ9+&#10;Jsd5knVlb0drISxKGSwgFi8rM47k6MjZ2ZHXbWFnawtLKUwxlgZ63HypKgykZpiMLM9RkWxKcfHM&#10;UvgfGuKP+LhI+uAAqhICOdQfW1MSsHl9NEG7H0X3U7FvR7ICtLBqXdktVJOBh3srKZ8b8c3Lccrq&#10;OyQemQ1cjEZ63xCy+t7tyVR+uehvykFX7V1K6VwMcY13F6uh4D31dzFAdn443oY//fYl7d49ZJzZ&#10;pgAsvZ/vXtmDjtJUvBylJaTXbZcsKzJvacYxgvgEb0s/6OsYJOtWZJ5EB2+/HCVh1kit8DkF4v6q&#10;TAL2PrKvHEVBxmluJg+wKG2WFyawbPHRmGrSLkvmHr17sYCPZEeZFzw80IaS/CyU5t9CTys9gtTt&#10;DlE2j3QrOb04N0QWliL+MnRzRxik5O0i0MvvpaIm9wb9cyeZ9zG++fgC798sUqZrNoa3ryjXXz/m&#10;9VkCdRIvCOL5+UE0NRagoiwTfd0yHK1fzVeS6iRRBvLLysjTR7z/4XQ3SgszCC6RtRqG1LCvXEoJ&#10;oRwV6anMLGkTK75XjwBep0cG1uYXn0sDYE3kWcO6mrJC8dSGEgRSkWcBsiaHWrKNNm/diJnH/Thx&#10;eD3WkxHTz2xAxd2DWGxIR86lbTh8JBYJG7wQE+eGwAgnymhb5VtjNvkQwBbw8LZRnTZCoh0Ru0Hy&#10;pgMRGCndNpwoqX3ojx0owSMRQ2/sHWBJ36eP4HAH+IXYqUwsO1dD+IVbIS7OFcGeTup3W795C1/X&#10;D45kpeYHl/FxqAwL9XdQcf0oLAjGryiPJZCkQPwJzMspZyXA9Itf/BKHT+zG9KNumJHlfvmrLwhS&#10;SnB9yRXXHKstfUZLl1KxJSBes0ZbeeOloJYcM33+xRcErCwN20vzQAGxeGM5excgSmGIzDKy/TTX&#10;SNNVw5agNIO7uwtvOxK81mRZTfG+TOa3sLJQUl5z/KVP1pZItjVkWr+A39fXQ1PMEBagsrHiYkNV&#10;HvSBvZtwYNdGgveqOk5KSQxHeuoJFN67jCL63pysy6guyiD51OOf//5r/O6bh6jOS0MVWTA99TAi&#10;I4KxPiESbVVZ6KHflVzoYbKwZGz1ElAzA+X0wPkY6ihWuRGTfTUoJMCuHduKgrQjyDq/E4XpxymF&#10;L2C+/R4mmjJVQztJ4GjIuYCSm8fU+e9AzS2MNd3BdNtdtOdfxHxXHu+/ibp7Z9GadxUTrdxA+D/N&#10;TTvJRQ+feQZjnXX4+Ooxlr2TNMV3j/HDx2dqoPdvv3+rGFMkrgSWpHpIumtIQzvJeZaiB7WezakM&#10;LJG5zVU5aCjOQlvFfTQUZaLi/hU0l9whGzdgjgwqxRFSFDE51q+W3F6YG8cUGX50qJPel7K7owJV&#10;ZI666nuqPlmOqabGelSO9uJDgpfrifhv+uyZoSYc3LuF7KpD8JF1yRCSNaQBsJFiWsXAWvRucpRB&#10;OS0MrP0JwGvJpMLE/7/sK2epZj83gdcA2FQNlw6PDMfDl8O4sDMZ5zYGYKLoEsaKL2Gh5SZm6q+h&#10;JesQtu8SDysVMe7w8bdSOc6JKZTGBKtkUXn52pBRTdTkhoBQa+w+HITQWFvlkSOT3RAQbYPNewOx&#10;cYsvAuifHVyNKaEN4O5nCWc+z9vbFBeOxGC2jV+68puwMzdTHt5YoserVmH/hgj8x6s+/DhYgddk&#10;jfM7EvEVZa5kSYn01YD40xIpTCCv4vMqG/NwPz9dA3DeFiktDCzZZprccEn4EG8s58ZyBCfRfU0y&#10;jApw8T2+XE4Af/mFWpqg2gq+pyZZRjYDOZ6yt7dEcJCvmiZoSx8sPlYysazVdQlKOanjIylckGMj&#10;C0uCnEAV+SzglaMyAbI+/9dyTuzqrqkLliCWtHoNCPBCVBQ98Pb1SL10GBdP71VBq5IH9IwXj+Li&#10;qYMoL7iBErJxeW4aSnKuo70+h+RFpfj1Y9q/BhTeuYRrZ/bi9PEd2LwlCSGBvrhz7Tg6qrLRTNbu&#10;rr9HIGsu54crMTNYST9cpaqVCjNO4Oapnbh7eS896zncpgeW/lUjdbcxqbpS3oLUCUsUuqcyDZUS&#10;7CpKVZ05pgjetoJLqiGepFBKN0uRzhKdnpaaZW4qtbmXia2Lqh54pKse379/jmW/+f6Vynj6w2/f&#10;qymBf/r9N7z9gf53VhXlS37yU5kyuDCu0itf0TMLcCWYJYErOSMufXANRbcvoOyOhLfPo/juJXSQ&#10;iaUtjgB2floAPEZJTsYep1yfHMEsb0+ODWCgq4mPLUE9/Ugr/UQv2VyAL0X+MqZFwPtKNovFaTUn&#10;eIq/Uy99ciT/YQJEYV8BsIBXCvgFwJrkel1NWqV8eSWZg/90LUppOQeWJSDXeNv/6tSxtEwp3aQr&#10;hxQ/iDy3s7XD1HQXxvjPGEg/jPctWfh1fx5mSy/jQxd/57Iz6M45jo0bPZGU4otwsubOvSHYtCkA&#10;G3g7NpnM4mEKbz9blescmeiKyHgHbNntg4TNbkgkYEPjneAbZsXr3qpI38vfAm4+FtA1WglbB12c&#10;ORyLZ933gB+GgX96gn953Ytbx7Yj0N4CIQ5kqJUrsDcpHPjDAvDtGH47wi9W2U0E0Cd+vmLF/wvE&#10;fw3mz371FfwCPDE41UoWtFbsLIkXcmYr9dCSmCHFDRKV1tYheAloVdhA8Io9WSM50HwdiYJLooew&#10;rxwnaetyUyVw5QxY5PNyAnppALekPgqIRUbLPF+Rz8LG4m0lYcPe3pY+WQKEvM/WkszN/ytlvbYu&#10;Jbwkgxh/yo92o9zm60gedEx0GEHsi43JkTh7cifSr51AJln31tUTuHfrIi6c3o/sjAsEcDrysi8T&#10;vGm4fv4gOupy8PxhPz6+mUF3SxHOH9qM03uSUXTvEi6cO4Co8CA1hqWZ/lNa7XTIIPDqLHW0NDdU&#10;odrpjHeXobH4OvKuH6B03o82yWfOv4yC9BMYb83HIAE8UncLA1XpaMq9gKrbJ9WspPxrh9BRIpHq&#10;m6peWMoJJZ2ykYzdyw1a+mQ151zCMGX6OJm++sEl5HGTKLx9WdndDy8fYplqEEcGliZz0h9axnp+&#10;fPNIyeWWhmIF4mcE8PRoN2Twt0wflJavo2RlaR/bUJFDw5+pdrTie1dwJ+0Y8u9eRGdrOaSVziTf&#10;aE4Yd34CswTy7PQ45ucmuSYwPTWCkYEOdNQXo7bwJlrK+cF08ovH502TfRemR/D8yQxeP53Hc7K/&#10;dLgUZq4puQsHO1syqCbdUYAozKlPICog87YwkwBX06mSX0CR0XzsOj5HAC+P0YDXVJ0RS6KGymzi&#10;UjnGBLAMAhe/fDn1DH580os/j1UCrzrxp+FivGrMxHxZKsZyzmKkRObbHCDIYhCzwQPR9L+7d4dg&#10;//4obKI3jkpwoo81gps7ZbCjKT2slQp4JW3xwM4DQdh9NBrB0Q6qgCFxsxcSN7nDnZLZ1tlQ1dSO&#10;VqcBP44Cf37MtYif/vk58D9f4//5MIAJvn9SoAdf2xN+7m64xS/vbx624H+96cd3/aW4e3o31kr+&#10;Mz8HKQ0U8GoAvEax5y/okzdtTkAh/Z/WWgJXBfgErHIMx8eqogepWNJEowW4sgSYspbuk6MiYWJh&#10;4BVyH9WRSGvpw/23v/qMIP4STgI6Ak5ALGC2JzjFDwuIJbIs0liY187ORgHZVi7JxpLx9nPmGJWB&#10;1AVL9F+TTun4ST4HIZHy+eSRbQTrLlw5tw9FZN7bN07j5pXjOLwvBVk3JS/hCh5kXqAvPoxLJ/eh&#10;pyEPc2PNWJwfQEH2NVzYtwFndibi5pldOLRnE3ZtTUaHZGh1FhG4dzDUlqcytobbijA/UqU88GhH&#10;EbIpucX3ltw4jFlK4M7KDNwjQIuzzhCkaRitz1KFDrV3z6gglaRNVt3mxk//O9l8W50PD1BO19w5&#10;jZa8K5hovINubgoTzXl4NlSNUfreurxU5KQdRW76FXx8/QTvaEmXzROQUoCvhozN02sKWEe60Fyd&#10;r7rOyzHRY9UHq0Mxo+QuSxKHzA6WI56+9krVTlYa2nU2l+Be1jncvX0eLY007d31GB5qwySZdIoS&#10;fHKSEnhGA+BpgnlychgjQ73obZOO97cpw9MwRi/xnL/H00fSSJ7Pk/EsY73cDFrQ11OD3u4q3Lx+&#10;9uceVwJCWcYEoIBS2unIbamkWQKwHH9IZw4Bukjmvz4a0rCv+N3/ArAMBJfKJV2yyPoNifTwU/iX&#10;uTrgTQ9XL/55tBSzhRexWJmOynNb8Lz6Kn3JNn5pEnDoVCx2kH337gvFlavJOMrb2/cHwyfAll9g&#10;E0prW4TH0ScT6MnbvXDoZBiOnY9FynY/Sm4HbNrui+gkR3j6miDj1Cb868s24O/ngD8t4Kd/eIKf&#10;/uWVAi/+9RV+ej+El7WZCPJ0VwkaZpSYX/3yC6SRRfD7Gfxush4jZTcQ6e+GL8nQqmHBX7GwBLg+&#10;J8DyizOx7+AWsvGvNCD5JJdXrdFUHcljBaxLz116vlzK/QrU6rVFTmuSO35J7yu9uKXHtlz+kkuG&#10;b7vJhH36X0eyrnTScKBElmMuG0piKVRwdKQnliMkO7KyrSYVVKSzktAmsgGv4//IUAWy3OinZYWF&#10;B6o2r+JXL5zeg1NHtuPciT24fuko1xEc3rsR+7YnI/2KHCEdxclDW9Tte+nn0EP7MD+qyWXITDuH&#10;m8e34t6FnbhxdAu2ckM4y9cZ7SxQA78HWnKVjG4sySBwc/FspkkV/Ms5cNaVQ3hAwMpYlXFK4uJb&#10;x5F2bg+untqD6Y4cLHTeJ3CvqCZ248138bAnj6C+pVh3vCETHZTPo3Uipe9hpv0+/XKW6hf9ZqoB&#10;//h+DIsDZRjl+5dSVlfnZeH3373TeGApEZwa7cMjyuPnTxfoTSfR0VSJRvrZ8f5aPFsYwuO5AZW4&#10;IT2wpkfaMUtQD3fXop++dWGqkww5zkU/zMcU5d5Azt1UtDaVoaerloCTc95OjBOI4nnHxwcw2N+F&#10;vm5K4a4W9Pe0YqC7gfKZPro0DcMdpaor5itK5gkycW9nLTr5ITW33lers7sYO3YlkykkOUMTJRbZ&#10;K9dVNJpSWYC5lBctIBYAS7K9nAcvRVWX5POSbJbnS86zVB8J++obmsDXzxfPX4zh7xYa8JeZKmC2&#10;Dn9ZbAUW2/CI7DtXnIrai9vxSgY3Z+/HkdNhqiFdcIQdEimnT5xIwLYdgapsMCDEHsFcYWRnOT/2&#10;lFa0KW7YdyQYp8/F4fyl9QiNtkdEogO2UkYPVV3WyOXfTwF/N4+f/vQIP/3TM/z0r6/x03+8wU//&#10;ThD/w2P8x7shNHJXPpcYiG2RflhDCXxxVxJ++noQf+Km85hfhNtkJD0dScwQRhUG1oBwOaW1FNU3&#10;tBYhZVMc/bI0cNfWHB1RskoqpBwZadYqdSlnugJ8aa8jBQ1yqWFjqRXmZsnHydHSL+RoS8D7CcDC&#10;xBJ1dqDXtbaSYyQzxb62ZFJV3KA6bpjAyUlqfzXnwHKfSqMkGwuA5VxaNhZDI33FwJJ2GRjog4jI&#10;YCQmRGH3jg04un8rTh3aQb+7H6eP7sThPRuRFB2MPfSzWamnUHDvKk4e3sa1C4V3r6hGdf1tJVSB&#10;Rbh17TQu79+A5rvHUJ1+EKd2JGErJXlt8U08GpOCBnpRgldqhIWBnxJccjk1UIHrF/bjGB9fk3Ua&#10;Q2WXUJp5BOdpcc4f3YHWkut41J2LhY67BKw0eM/C69EyzPO2MPIAJbSAe7gmA496cvF0IA+lt44i&#10;nWrqcWcefphrwofpOow156Ig4yR660vxw4cXeP+CAJ6bkdxnMu/iHN6/eU65O4mWmiJ0N+Rjca6H&#10;0nWEIBUWlMQNsvFMP57M9pNxG7lrVePpfC+pXPpHD6jblcVZqK3KJVs2oL+3UQWoJsa6ybbd9JE9&#10;mJjoQV9vCyV2DTpbalRDvN6uKrQ35VEa3+AHma8UgcwIllGmQ5TMXQRtc9ddtHY/QM9ACeISwhSA&#10;Bbx/vf4anKqtDuXW/0tGa2u6bCyBV56zxLo/g5dL+kdLhU5FDX+X1gL82HQL/07P+5+9ufiJIMaz&#10;dnxou4vBwgsYyj6F/qwjWMw/h7TLCfSw7ggMtUNMvDt27g7Fzj0hWE9AWtjoUD4bISzaVXXYMLPR&#10;VeWEG7d4Ytcef+zeHwSvQBPs3RWIbyYKCdpJ4Nfj+IlM+tMf5vCXPz1U0vknYV4B8P96i78IiP/p&#10;Kf55pg4T984jwd8bbm5e2BIVgMfc5f/xcTPedOeg/d45hHm50KcuVyV+S+z5BX2r5Ej3jtQjLDIA&#10;X1Lyys9UOSGXgHEpEUMKG2RJi1lVifQzsFf+zMTyXFnCvkujbBQLy5Jzaj1tgpLSmOCzpXyWSzte&#10;ilyWqiOpNhIAy1GSAFjdT3Bb0htLGaIE12SOsx4Vgrm5iSp8kCkJMuZEWuls2xKPbSlxOH5oG8G7&#10;C2eP71JsvJ4/O7xrE3KyLqqUyusXjuA+fbEkdty4fAR3ycRNVXlIu3AUlymhC7gpV9w4QDmdjJ3r&#10;I3HpxC70teXj1XwLFglkyYme6a/C3GCFOhvuacmnVD+F1FPb1bT9J+3ZaMo7j+P7N2H/jmRcIwv3&#10;Ua09681RUrkl/yrejpVjou4GyjOOqRGjEn2WkSpTlM6P+T+rz7uA4vRTmGu5j8GKW5huzcVMVzHK&#10;7pzHGEntH//uIz2wAHh6CHOTlM8LAuJpMi3lc8U9av0SPCFwH071qfxlGfs5N9FJMEsZIWX3WBsW&#10;Jtvw4lEfns13Y7y3AnVlN1FeeB3dfO7IYBOGuSZG2zEx3oKhkVqMTjRggow9Md5NVm7DYE+TanzX&#10;11OFLvqI5toH6GwqVbL92SOR0dxcZrkx8Lkd/OO7uTO1tD2g73EhEP/63FYzKvSvo8rCxpIeucTC&#10;AmBJrVz6ufheeZ5cCnglf1iBmdd19QwJvu14OtuOxdKr+J8jRfhjQzr+oS4N/zlUBDxsxO8pgZpv&#10;HcRTmYFzYzd+qLuJ2us7sO9kJAIibBEW4YLEJB9s3x2s/K6dkwFs7CQtUh/eZF/Ji45MckF0ogt2&#10;HQzEhg2uKM7YjX94wg3i9xP46ddcv53CT383h5/+uACikQB+hr/8y0uyr4aBf/rnF2Tmx/hH7tDD&#10;BdewJSkBh4+eREhIKCwMdVBH//WbySqMFl3G5T3rVZnfyk9tcoQ5ZYxMdEwY6snAxqaGKq9aqrfk&#10;vFsArDKq5BxXFsEtBQ5fcBNQUyyWACyMTJktIF7qq7U0PO6vAfw3v/pcdeFwpGT+6zNgKdy3loop&#10;8bXWlgq4EokW9hVAS0GDFFxIQM3QmPbI2FAFtSSJQ0oRQ0L9ERsXgciIIGylijhJ4F46dxC7tybi&#10;7LHduH3zNHbw/mN7N6MsLw3lBTdx7fwhVBRkICP1OEG+UzFvReEdXD19EOd2xePm0fUouroHt89s&#10;x7GtSdgoG8C+TRinVP72aTcej9Soc+GxrkI1N+nBrXO4ev4g0s7vJhhPYLLmpkreOEHfvX1jHM4e&#10;2oomgvaRMDD/FwWpR/C0t4jsel9JZzn7bX1wHj0FlzHfehtjdemouHMO460PMEgvPVJ/D0+GyjHa&#10;fB9tJemYHWxRsao3T2ewbEJmHRFM0nNqrL+ezFuA1sq7GOmu432S8yzF/BJQGlCpj0M9lMQDTZTS&#10;rQR1G1lS2rxWoY4y4x53rbzbxymH72Kgp4LyuJIsTHBy56ioTkNJJaU1gTowQG8sY0TFU9M/D/TV&#10;USaXoqejnCxeT7/dyvfrxSMy/SyZe3CQbE1p0dV3D0WUGhaWZMif5a8ma0qxriRs8FKWAFXqWpey&#10;siQaLT5Y6l0lL3qpvNDYWOpmBbz/1RtaqnhGRlrwh8lq/OdkBf7ncDF+XXUd3xSdx5/bblNKV+Nf&#10;R0rRe/sI3vLDbkrdiSf5Z9B8aRvOXU7Gpj3B/HJZIyUlCDv2hFJC+8KdrCvgtbDUg5GJFnwDbbFp&#10;F/3ueifcSduEb8fzgO/6KZsHgN+MA2RdAS8EvJTKP0nw6s9PNTKa6y//Y5GsTFn9+1n8x8tuvOvI&#10;x/mdKXAnexkYGOCXf/tLpO1dz7+hAg9rbqDq2gEEutopBhWQCej++9/+AlevnsKDgnSNnCZIJNIs&#10;SkUALKBcOsuVpc56VUmhJkXyr1lYXm8JyJK8oYArMvoTgP87N4t12trwdHNU83wd7AW0/F/pS7G/&#10;McGqYeAl8MpRkty2tJKWQrKxylGSnlp2DtLsXTNuJTDIR539rk+KxsakKFwhuwqAd6TE4gzBXJp/&#10;HZfOHKC/PU0GvoDqkkzUlmXi2oWDOEt5e/XcPhQ+uIrB7mpcP3tIATjr5CZkn9qGM7sSsTMpHLvX&#10;RyAqyFdNeBjvKVZyWlh4sqcIg+15anPYlBzLyxTUSMpkwTmVxHHn2jFK90Rk37yAurxrmKwlsPPO&#10;ovj6EQI1B2+GS/GwnZ635TY6cs9jmLbsKUE9IYUQtffxfIIbBdn39Xgdvn5ITPSVor/mPqb726h6&#10;F7hmsWx8qEtNHOzvqFFHOVX8g7vJgsO9BPRQL2YmhlWHDpn1O9DTjBE+WQZ3S4RZWsTKTCUZG1qQ&#10;fREZF/bgbuo+VOZfoyQuQDc9cmtLKSrK7+DegwvIyDqJAgK9uZmbRFM+WusLIE3lmxuK0NleTjBL&#10;NleHpuSwn+zN2+Nk8ZGhevQNEOBk4GMntytgisRdypqSJRFmacCuACzXCWBhYJmHJEsxMb+4kpCg&#10;JDfBb8AlTC3PEeDKpY6OAeIT4vF2pg3/MVIMTFbi3/rz8bvGTHxTegW/rr6G/xwvwV/ma/Gw5AI+&#10;NGdiruQyOq5SZl3fjZ07AnDhxjbEJ/ogJtIdW3aGIGmzplH75u2BCCcze3lZIjLeBTsO+KIqew/+&#10;9yv66q+78NO7Dvz0/QAl87QGwH+k9/17glSCV7L+nkD+I6W0sPJvZymxydA/jAIfB/A/HzVjsjAV&#10;F7fGQn/dWvzyb36BYwn+eEvr8aH3AQYo6U5vjoL2WvpUgkyWJHJk3LqAiUedSsJKBpYqvP90divT&#10;KiR6LGmYv5JUzC8057yKif8KxEpmC5DpjeW2Yt6fPfAnEBPAa7mJCoB9vVxVJFoCWBaWJrCgJzYh&#10;QOV3WPK+S57YjAwtOdCyZOCZkYmhSvZwc3NWASwvb1ckSAXS+mgVhb5KAJ86sgN7tifi/Mk9KLx3&#10;BdfOHUBFfjrysy8j9+5l3Mk4i33bk8jQOymfT6Ol+j76OitwZOd6pB3agPwLO1B4bR+uHdyANsrb&#10;1junsD0pAgnhgdiVEo2uhgd4u9BBGV3O7/0lMnwCtm9OwMmDO5B5bhf6yy+jks+7cX4/9m1LQnP1&#10;A4y15mO6PhPfzdbgKdWbzP39droKH8bLMFmXgf7iy5ggyT0imNtzL6CvLgcfHrapYWZvJurxdroB&#10;8wJgAvvxxAA+vHqIt88I4DE56hntVLnNDZUPCGJq7t4mgle6agyRCccxMdyHrrY69HU1QsaMvn/9&#10;WF1KP+i2xnK0NpRSOmfgvjTnunUCdfQZvZ3VGCIQB/pa0NFWg1r66rraIrRLdRF/1tpUhPqqbFQU&#10;Z6Kq7LaS0XOU59LRY4pee2xQWsnWkOkbsTBDCT/dhumJJmzduoFMIYEMTeLFEmtKS1k5QpLe0HJb&#10;2PivAayY+NPZpfLB8jxuAnJ9Kbglz5MSwwup5/CwpxT/yi/+X8ZK8G/cOP7UfR8/Nt7CdzXX8a9D&#10;9KjPGvHbrnt415iBbzvvqWh0T9oebNngSWYNQHrOfuzdH4nDx+IRleSuZh7FJnpg87Zgla0VFGGD&#10;u9c24X+/IXg/EryvmvHTN330vtOUxQv4i2JgAvj3ZODf8vqv6YV/M4u//CigneQiSxO8P30ziL+8&#10;7cK/PWnC+6ZslJ7bQ4B4ICV5Iy4dP4owMtW1Qxsxzd3/wdltcKNsFQksXSd/+ctf4QRl5syTHspa&#10;S6wSCSyN6whyCWaJJZFjpF9+/iuC9zN1xqthYE1qpAIxfbFEnqXIQZUT8r5fUi4vMe+SjJZpj3LM&#10;5Oxgg0A/D3WMJF05xAMLExsaGmgktJNEoG2UFzYy1CdD66kglg0BLeCV0kLxyFI/LGmUAYFetB+x&#10;SEyUKHQ4TvHvOXZwC33wFsrjHbifKT2er6CW30npKPOAHlJ8cUpCBNKvHkdvC8mjIQ81FXdxeEcS&#10;bp/airxz2/GA8rk16yh+N3wfk2WXcHx7Ak7t3YCUmGDcvnYCC6M1ePOkC0U5qdjK95eo9n1K6Qdp&#10;h9BGBi66dYySfA8O7dqAU/x9ijPOqFm/f3zRio9T5ZhtysSjdoKRjPukK4e3b2OkPBXjVKk9RVfx&#10;dKQeHx924FF/Gd5ONuDNdCMa89NQefeaypj8+u1jNYBwmfRt7u+pVUPJpAVnl5q036O6UY72i7zu&#10;UmNTmupKCewWPHs8hY9vF/FicQ7jI93o6aojy5agrCwD+TmXUF95B8N9DZqp/LNDeDQ/ptbkmLTT&#10;kS6XnWTyenQ0F6Gx5i4qiq6jtvImpXYZ5qc78XhWpvl38Xeox+RQDR6TCV8/G8YrSTrn/aEhwVhD&#10;FhUASguYJbksVUgylUGYVQW0yMbSPnYJwJKHqzmvXIO1azVDwP/6+ZKSKfnOIstr2spx9+JBfFd1&#10;DX8ZL8K/DubhH/vyFIC/rryOP/fnAk8b8e/cTT+0ZOMfKbFrrmxHwaE4HNgmlUjWiIhzxtXUFFzj&#10;ipdJBN6WqsOkk6sp7O0McGlfLP5pthT4VgPev7wl+/6OvlfksrCurD8sKKb96dcE9Y8S1CJwf+Rj&#10;viNwv+7HX77uw0/ve/G/n7Xh3xbq8WPXAzRcP4SYsEAcPHIMp06dwHKCy/f/W9lbR8d1ZVu/+evB&#10;/b7bnaQpYGZmZoiZmdmyJVlsMTMzMzMzMzOZOYzd6TTdxmS+uXapbMWde997HmONc+pUqSRL9Ttz&#10;rr3XXnvVImT4msD39jkc3rYKEyeIWr6rAL5+/SxSciP4+5BGdLIIX7pqaDqZyE1PVmrJQv63fyEA&#10;S6EGVZiqrAX4VwKvqsTS5MK/oOUWgGXUWTuQJfEzfv0vmWPLVNK2zeuUAmuLOkSJ586TlUr83cgy&#10;wpXLFcAzZ05XITcX6Uyp6YMl6rtGbbAta4H37vsAN29epAIfhp7OOVwkTJfOHoG5kWbxfpi/HVLj&#10;vBEeYI/wQEcKjQciqJqSH1sT5OhgV+SkMTUL94T+xWNwpQIHW12Br+kFpLnrYjSb1jfJGT5mV+Bj&#10;zrDQgdGFo7A3u4bO5hwU50TgxpUz0OPv0dzkCgKc9JEVfBtJAWZwttaDo6UeXG0MEOV5Gx0F/njW&#10;koi71dFoz/ZFbYIbuvIC0E7L3JUXhPZcf173QW9JJJ72luJBewFz3xR0lMXgTksW2piKRtOO97RU&#10;49njQdwTBa4syaCKJiIjKZT/UT/ITglikeuqS9T8rCxeqCjOQgXVt766SFVHyfYnvZ0NaGooQ35B&#10;ImISPBAcbou0tEDUEN4u5q493TU81qCnS/pKy24L1WhrqUEzoS/JTyHoQUhPZLIe64CUJHuUloSh&#10;q72IiXkT7gzWM7+WPFumsUrw+E4znj/s5A0lG8tXrMIUwirTRaIQWvWcSQAFXOlAoaBUc72iwmMQ&#10;0w6KNZSCfbHSUl4pxR1S1CFfK+8hUO/dtxtVjUU4u30d6r2M8M+6aPyBSvx1WQg+4V3zEfOUr0qC&#10;8X1PJn4YLMSz4jB8S4BrAwzhcnkndGmVt+1exrxuEi5e2gJH1xM4Qwu9l9Z59eY50Lu6G918H9zL&#10;B+5TdUey8f0Ijx/WA19Tcb+lVZZgfgvmtz98Mgbu80ZGPb5/TGgfl+GH+yX4/k4J/j6Qj/8ivH9k&#10;Xi7VYfXMpdxvnsJx/vzvvfsbtdTw0OblCLG6DF/z89A5vgMrFs5S0MlKpes6pxGd5EO7rBlFVgDL&#10;vC5Dfl/yO5G6Z5nHfYsgvv2LsXxYBrZUyLJBjZWWx2++RXDf+oWCWIUAzRAFFhu+cgVvZIRQcuAN&#10;61djy+b1hHIVVhBa6X2lzX9FjWW0WRYvyICXVGttp3Jv/2CzaqUjCxiknc7evTtgYHgVujcuwMZc&#10;D1cuHMeNq6dgrH8JJmrrEw/EhLrA3cEIrnaGdJnBiCOsgZ42CPezh7+7FRKjfZQaXzy2B5bXT8Dv&#10;9mVYXzuBGLvrGM72RG2UNdI8jZHhbQJ/c94Yrp/ClRP7eLM+hZzUQJVzX2AOLiWcZnyuMMoWhbH2&#10;uEWbbsqfwc/BWI0+95eG0jLH40lLLPqKg9BbEISmVHc0JruiI9sPd2ri0E0L3VscwRSuAA86CtFJ&#10;J9iYH8mIQEtxJIr4t2plGvtU9vUe6cYbsnl3ZVEGIgKdkRDpQWgKMdTbTLtaxbxABqwKIJuQyX5F&#10;Upss/bJkw7JmWVZYW4j0zDC4ehsgMMgCVaW8W1B5O9ur0NJUggZpYEfFFeVtqtf0l5Zm8BWlWcjO&#10;CEdCjDPCg00QE2XJHDictrwKzx72qx0Hpd9VT2sR+juKMdxbjmcPWhEX6UdFILhSbUXgBF5taPNY&#10;ra2Wx9IOVQo6pGeWqsel9Za2s7+RhepSEkiINUqsUd8J70+Gfyhz9KJk6O7diAovA3xXHoK/1Ubj&#10;6+JgfM5f7vNUL/yeFvqH/hwCWIHfNiXhY77mXrIjLE5swNlDa7Hr4Crm0Zuw78gqXNXbgQPH1/BD&#10;twhRLnr40wjB/ZSwjvLrR7PxwxDjWRVzW9rkb6i4vxtT38/5WNRWclwqLmiVf3hUgR/uUanvFBL6&#10;QvxXTza+a07C7xri8VVDHJ7xJtMcYYNsZz143DyOpQsX0HqugO6FM9i9eQ0O7liLWxf2Y9fGFZg+&#10;dTL+93/+HKZmN+DhY4V336WtZl6shVhC0g0txKK0oqJaRX2bISDLiLMotMArA14vwWXIYxVvC8QC&#10;8y+ooiuooKuUhd66dQPPV2OtFHgwp1X1z8yDtdNKor6q4opKvX7dSvVagVe2GZWVaEeO7MfBA7tx&#10;/cppGOhfgauDKSyY/94m0DqXT0Dnwgm42hpRBfUR5EVbG+aCzERa6RgveDkbI4Fgh/vZwcvJDJep&#10;4FdPH4Dx5WPwMLkIO90zCLW6jlba524qcE2ELcrDrBFhpwNfiysIcrkFC52LiA5whjVz6asXT8DF&#10;0QyGV04ijrDHehvjxsXjcLE2QIyXOe5URWO0OgrDFaEYLA1CZ64vegoC0VMYhMYUN7QzD75TFYM+&#10;Qt2eHYC+mhQ8HyjHCK16b3UiQY5HbXYQGvLD0Es2Za3+PbrgN+6P9qjpnNgwT7WqSPYHlkZyvZ1N&#10;yu5Kb+feTlFc2beIRwmey7RTNxW2sDARfv6WiI/zoO3NR193PZW0ml9bRNDzVAdKGfCShREyZdXR&#10;WocGqaEuSkUsv8bd/Qb8/IyQlyMKXMHv3Y0Ho1I6SeWmnW6pz0Z1RQzz4wxYmevzQzVtnO19BbGc&#10;awHWPj9tGsGl+k7hURYkTJoq1VlTNIUdalpJGtvJtqKa1TbHjh3FvQ8HcPjQDnjrHkMP77xP0tyB&#10;tlT8mRb6u8po/LYiCr+ricG/+rKBu2X4/kEVPq6PxN0iT9jr7ML2jXOxfe9SrN88H1v3LsPx8+uw&#10;futsRDnqagoznlbw6/Lxj54U/KkpGv+QSqsvqbSivjJoJfFpG19L5RWrLODSLv/woBTfjxbh++F8&#10;/I3f+7u2NHzN/PzL2ijeQMLxtCgID/N8MJTqgkratzDT89izdRPzcEPExSdS2VaqaaSzB7biwPY1&#10;WL10AX759i9gS3WwsNEljL+iio5NBzHGK7GMSMtRm9dKCMDKRo/ZalFZgVVNHylY+ZrXYeZx/vzZ&#10;2LRpFTZvli1DV6m+Vpu2rOU16QWt6fksCizz0zKIJbXOsoJp66a1Soll9ZHUTB/YtwunTh7B4YN7&#10;cPXSSVym8jrRqno4mcKJ0JgTYsOb59U8rJONEUJ87RBHgOPDnBAf4ayWFEYQ3nAfW1gR+mMHdtFC&#10;H4EZc1398wfhYHQBgZbX0Z3hjtF8H1SEWqKIv9dUt1uojLZDspchKjJjwLstcpLDYG14jY4ykEpu&#10;Cg+qdICjHgyvnVKbiRfEOaO/JAQjVVHoI7yNqa4ENxADTHlaaZkbqMAt6Z4YpJu7R3t9l06qvyoe&#10;d9tyMSTtbEtjMNiYjvq8cKSGuqOLLvjZ/SF8+HAEb0hL2ZL8VOSmRaO3vQZPHwzg0d0B5p09GB3q&#10;wgDVeKCnUS0muE+w7g2187l2qiSV8l6faoeTHOdDGy6QVTJX5fPDnVTTBuawBWisksX/eQSxCO30&#10;7rIKqb21BpUVuYiL8YWTAwH2uc0cO5IqXaS+n6z7lbLOnjbeCKozUZQThOL8QJw+eZAwynYnrxba&#10;a+GVcwH4pfrOkDWss2mfZ9Eqz1TwyhJDWeSgLeyQaSWx1lOY60mBfAV/Tu8AJ/zH//kfMDy+E3dS&#10;XDAQaYPvO9OBzjT80JmNf3Zl44uycMKXCAwXEMg6/DBcjMcZrsiPvAUz2xM4eWErVq2bg43bF2PP&#10;seW8K+/AX/upvA+pnv1pfL9k/KEyHF+VBeJ7Udgvx8D9op2qK1aZ155JnlutUV3a5R9GCvCv/lz8&#10;rTsT37Wn4vO6GHzO3PyT6kg8YW71KMcHT/hBu5vlioZQc2S76qtR5/1bNmLB/Pn4NfPWpfNm4sDW&#10;NdhLNV61iL+jyROZ/gTiwqVjSiW100FagMcrsUAsXThk7lgp8FgeLCBroR4/96tyYMZ4JZa661mz&#10;pxNIzVSSFHUogAnnKqmHpvJKCx2xzwKwLGaQFUtSain7BGt2JVyhppakA+Xhw3s1HTiY++pcOaUs&#10;so+bOZxtDFVFlqjxxZMHYMQcOdDLUo0YxwQ7IMjTEn6uFgj1toEvrbP+1TM4eXA3bAzOEb7LMLp8&#10;BBcO74SH6UXcLQ1AS4IDqiKsUB5igVxfExQFWyDGXgclySF4fr8F33zci7wEPzXSnc18+rbOSXhY&#10;31Sj2k7MnVODLNFNZb1D5zZAl9Sa6YXBslCeh6KBAlFBy92S6oEBppHDZWG4XxeFnrJoNfIsANfl&#10;hqCzMp4AhyE/MQRDXS14NNqPT57ewRuyWEH2OpK54I+fy8qkJ3jx5K6Kj57dV611JD558QCffvQA&#10;L+i9n9ztxUePhxXAUhudUnKFIwAAbXZJREFUm8E7Ca33farn8ydD/NphjPS3qIZ40r+qmtZaNi/r&#10;5g1CGr93tdfSMmciItSTv3BjJMZ4ojQ/CfVV+eiiSvd3N6p9hGW9cUdjAapL4pGT5s+79kZMm6Gx&#10;yFqrrFXi8eqrBVtayMra4EkC8FhoAX6pwlM1c54bNmxAUnI4reUU/K//9TMsnjEV5T7GGIiyw3eE&#10;BUMEcKgY6CvEt7yTfkNF/kdHOr4fKlKVWX+mOg8Em8LV5AgspUWs1TFcvbUfF2/u4B3bHBjMBbpS&#10;8H1rNP5UEYJnCXb4ujpcM+r8GXPcTyXPJbSPqvD9wwpN3CvFD3eL8MNoPuHNxH91puL3rcn4sj4O&#10;n9VE4VPG40LCm+WFxwT4fqY7BpMdUB9shiznG4gyvwSrcwewlKono7mnaDlXEJJpTB/27twMO1tj&#10;pDKVWbxoHhX4N/j1b8ZKJccgHp8Ty9ywpB8KVkL6CwIs8ArQWoB/KkR1XwLMnHva9Klq0GotlXXJ&#10;Eqm8Wq6x1OtXKXDFNkvXDQFZ9gFevHi+mg+WaaSVhFiKP2SUWgo39uzZjtOnjqqdAq9dPg1nOyM4&#10;2OhD/8Y5XL90QjWxu0JrbHrrEhwsbsLH2QRhftZw5+tiQ1wYzgrq27cu4+i+D6B77jCs9c/C3fwK&#10;dE7vg+GFg8jwM0FB0G3kU30L/c2Q4m4AP7OL8OVr3AwvoyjcCc/b0pX1rc6hExusR6inBUI8TOHj&#10;aIAAZwMUxjgx5w2mAkdglOoqFVk9dEy9zIPbc3z5+bBHMwHupZ3uZ1QluKE+OxR3mjN5DEN2tCvK&#10;+PlPDnZERU4Cc98ePL7Tr1h8QzpG5qSGor+rBl99+gRffvqceegwVbiHIA4pqD/78B4+I7wfP79H&#10;cEfw4aMhPH/Qr3bvz82IRGZyoCq8eESgnz8eoor3q90ZqovTUZwt+wInaYo/GopVjl1ZnIGE6CB4&#10;8W7p72uGzIwgVJSkEuACtDNH7mNePjzQStgb0N7AXLoyA3ERXrRYSzF9bAG/VmlnjQEr8GqhlscC&#10;tQxgaaCVaaSxc1plWScsAAvIqrkdP6DnL51BZFwA3vz52/gZlUJGaE2O70Ivc5/PS4IJINV2lEDd&#10;a8Bvm7PxVUkoflcair+2puJfHVn4a0MCPuPdNOzGIRw/tRn7Dq/EiXNbYWh6CH2p9kBLPNAai3/W&#10;heDzNBf0+xjgd80JwMeE9gVV/FktfnhYCdyjLb9TrOIH2usfhnPxw0Am/taZwnw3gfDG4CParA/5&#10;QXiQ74uHWR54lO2Je+luGOBNoT3CAhV871Tbqwg1PgeX68exnWp3mOlBVFQUtmzdznz3HYRHuOLL&#10;392Blc1NqrPM79IOU2EFYlFibYxXY8mHZWcGUVbJf38KWG3Ia+SorDThlWYBosaytYqsPlq3ZhmB&#10;XYC1a2XEWYo3ligLPXv2TEwn5HIUqyx7B0sNtLT4mU9LLUDLa48f268W3J89exwXz8vA1VnYWujB&#10;xlIPF88ehu5VqcTSUTXRNrdv0lJfgaejKXzdbsPD0RjB3sxn/e1QSPGRwa5Du7dC7+Ix3Lp0FK63&#10;mQMbXIDeuSNw0D+DWLqZGAc9pLobwf/2JfiYXEao/U24M1eW1KiPijqU7YGOikT88dvHKrf2c7qF&#10;ME8TJPhbUGU9cZ9uabg8FJ15Mn1EUGmp+0pDCHIwLbUH+otD+XwEWmTT70hXdJQlYLQlC8WJfghz&#10;N0d8kD2ifezVDp0PR3tVIceTu/14I8zXhhY1ihfa1GL+pw9GMdzXpjp0yKKCJ7TKLx4xYR5s5XWZ&#10;A5Zlh/1qSxXZ+jPU3xZRsuVDfiLqqOZio6Vqq74yH0XZCSiQzcBzY/l8PApok7OSAhEf6QVfLxs4&#10;UiX8w4yQluOHsrJkNeDV1c78mt9/qL+DOXa9KjKROuzwYB81YqyKNXiUNjkyEi3AatV3vAKrHJgK&#10;PIW5r9RNSxcOjYWWoo5pSn1lIOs9AvzeexNh53gbN3Qv4f+gfZZR1P98820s44enxMMYX/BOie4s&#10;/OujQfzz73/G04EWfMk/wLf8A/ylPhF/b8nEH2vi8VuqYIeHHu/eW7F0hayYmYmTx1ahO84aP0i+&#10;WxuKbwu88DDKAn2E7K+i6h/WE17mxg+rVE79w13CO1qMf40U4V8Dufh7dzr+0k7L3RyPb6i8n1RF&#10;4wVt1mN+EO5nuOEBVXck2Qm90dZoCzVDQ4AJf2Z9JFldQYjJOfgYncW5/VuwZsVSLF2yBJOlCyVt&#10;7CHm+Zf5IZ89Zxp+ScCkjFLb9/lVgYYGYm2VldzoZARfRqMFxp9SX2WxefxR7jsWb/E52RhtHVV3&#10;IxV32bJFSoGlhc7ixZqBK1FfAViUWPJheb3MTQv44sD279+NRQvnquqrE2MllGdPHSK4+vDzsIan&#10;mwXO8rosYgj1s4WHgwkMqMgWxtcIr4VaXigtduxu68DH1QwVhfG4de0Mrp09CqtbF2F6/STjBMwY&#10;BoTZ0eg8vMwuENjr8Le8BOdbZxlnEOGgi1g3A8S53kJTgitak90hW6SM9lbwe1+A0fXTCHIxRrK/&#10;JRqZ33YzzRmh8nbm+NM6M9dtiMVITTR6qNwyiDVUFqkGsUqinVGfH47hpgyMNKeriCWjTrdvIMKL&#10;N+jaMgXuI0IsKvxGeow3upvK8Mkz2uePH1N9CXB/GxW0gZC24fG9ATwc6cZoT7NaQPzR07tU2RH0&#10;UGEzkkJUw+w0+nKZJ85Mi0VetuzSr5l6KslPoz1PpP2NUCVsMsotxeQpyUEIojX1DtFDRIIZsvmf&#10;qK3JRltLpdpkTRrsdbU1oLWpWk07DfU3w9PdlbnY1JeWWW28NVZ5pQVY5nBlhwYFLwGXhu6abhAy&#10;Ak0VVueEefI01fBOE1PUwvMw5i87dmzG//V//6cC+OdvUWX4gXO9fgwf5QfhixeD+Oxff8b3+Bd+&#10;+6Aenxb44Rvanc/z/PE1c5dvigl0YQA+T7RHnMkxfiBpBedPwZkTazCa7ow/lvrhi3R7PAw3RZ31&#10;GfQHmjLPpeoKwE+rAcl1HxDgO0VqhPnvhPevhPdPzYn4Pf/Yv22Mw+e1sfioPAof8ubxnN//EdW3&#10;L8YGbcEmaAwwJLxGqPEzRJGbHlKowFGWl+GqdxIGp3bi0oGtWDRntoJiM/NiGaH/z/98Ez/72Zsv&#10;YXs5PTQ2vyuLH6RIQwO0xlYLxJL/amFVwPJrBVp1HHuv1+GV9xYLLfPNWzevV8sJtTXRArAMXMmg&#10;lQA8gzdOCVHhyVNlnELTTEBa7mzbthErCL7YZ+mBtXvXNirwMVpnQ+a5Nqr2+eKpI0p9A73MYWF0&#10;RVloRysqor8DooKd4GJ9C1ZG1+DuQCX2sYObvRHV9wSs9C/g9o3TuH7qAG/CB2F67Th8La8iwPo6&#10;gm2uIc5ZjxBfRqDNVYKrjxK6s5xgKzQmuaGXYFZEOapmAIf37cRp3kRseNMIdryFNtrkerHIVN7B&#10;0jAMVUZgiOnPYEUEBotCVe10R7a/mgsuiHJFAwHuqUrEQH0aHnTkIC/OA2Y3zuO27jV0NFSpZYQS&#10;D2ml36ikMoq6SieOrz57yrz3Hu6OdOHucIeyxNIf68n9AVrnIfyWz3/3zceqc4dMNeVnxiI7JQLV&#10;FcxTK0tRVpyLgpxUApyjulk2Er6q8hwU5yURYqovo0yWB1akIj7LFYGxtxCVZIWCohiCW8WbQj0a&#10;akpQWpiu5py72mR/YtnGtAlXr1zGBAF4bApJ7ZpHgMcrsGZxwzxN/kurrCkHJMQEWQaypoz1wpJ2&#10;MNqF6BJSH+3kYoEN61cqgH9O9X1LIH7zTaxbOhdpTAWaP7uH3393B/LvT1+M4DGh/CjVE4/inPAk&#10;yRVfE+A/8A77hxxP2mN97Fu7UO26b3x1J55LjhpxG91OF1Gsfxgxp7biQ4KPT2ifP6wlyDJYVa7U&#10;94fhfPyzPxd/7s7Ad61J+K6eyl4fi68b4vAp8+7P+D0+KQnEkyx39EVZo9HPAHW++qj10UONzy2U&#10;etxEjpMOMhnR/NBZXjoAo9O7YXhmF7au0eyf9MGu3WrVlVRG/fytt/CfP38LP+P/VwagZCmgbD8q&#10;iqy6bLxDZZZCDYGYiix5sVRd/eztt1V55JsM+V2Nh1aOCmQ553u+AviXdEXTVAcN6UwpSiorkqRA&#10;QxRY4JW2saK+M8Q28yjlk7I+eQofqx5ZY9DLKPTBA3uwa+cWXLl4Ek52zG8DHBDiY4NrF4/DSO8C&#10;AjzM1YogM4Mr8HI1p1u0R0y4iyrqcLExoELbIyrUmdbaBJeOH+Df6hScTK7A4OJhWOicgeWNMwi0&#10;vYkQe12E2t1EoNVV5r6XEO3CG6SnIapiHZFAmxzvbogS6eEcbM3HpohwNoa5Hr+v/mVkRzpTXcMw&#10;WhGq1HawLEINXnUWBKIjL1BNJUmNdG2SB5ozfVCR5IO2kih0lcfhfkc+Hnblq3ngYObvpjeuoqe1&#10;Xi3mv08LfWegA2+01xfgxYMBfPPFc3z+8SPV8vUZc1yJF09G8OLpHXz64QN88/kz/P7rD/H7bz7C&#10;l589Vgv/i5lQF+TEo6aqCPX1VaiqKEFhbjpqK4tpf5vQSfhk1ZHsuK+2SaEdbmmuQGV9NiJS7OAT&#10;yl8Oc7YsGYGuK1WbhVeV5iA3PVoNaA33t6itSrs7ammVDirrK+WSyiKPKa+EVoW1IdZaAJZ538lT&#10;xgBWKixWWgo6pDWMpsOEhHwor+ucVzvb/d//8TP87Of8APLD9vOf/QzTl6+AVV4qhjtj8V+fNeEf&#10;v32Kvz1tx4NkFwyGWOFejCOe8+76OyrjH8vD8ac8X3wVbwfn0zsIyVRkeurj82wfdDpfQ6neEUQe&#10;3YzYc7vwt74s4EUN7TPhfVqJ78dGmmV++e+063/oTMPvW5LxbUM8fteUiK9onz8nvJ+XB+NZngeG&#10;EmzRTsvcGmxK9TVGQ6AJFdgYRS46yHC4gmyPW/A3PgOzs7tgdm4fjM7uwcnda7Fk/mxMpA2W/lcC&#10;51u/IIhvEmLetERVZeNvtQcSnxOApdeVqn0eU2Kx0mKrxyvt+MINuT7eUsuAlwL4F7wx8CjfdwPt&#10;8/JlCzUKLH2xqMCivuIOZhFYgXb6zGnqOGuu3Kg1XUIkD5a8WEaij0sHygO7cfKE7MIgCmyAIG87&#10;QumA8ydprw/tgjdzXamDltawbsx/w4MckBTriYQoN5UDB3lZIzstGC58jf6lEzC8cgL2RhfVFJL5&#10;DY2FdjW9CjeTCwhnrhvtpIcQ2+sojnJCupcZ0gmvv8V1BXF2gCViXW4pNa6kMktfOGlh20hI71VH&#10;4D5jmPAOV9Eq0zrfo5u6W5eAuzxKNVZTpi+6CoPRSXj7a5LQVRGHocYMPOjKw/OBItTlBiMhyBN9&#10;nUxj1ba+3WSjHW88vtOKrz55gG+//kgNYn1BiL8mrF8TaFHk3375gon55/jTd5/zNS8I+QNVbCGr&#10;l/IzIqmuiagsy1YQV1GJZZ1vHc9lh38BtlIW9DM3bpEtWVqq1BRSUXkaAmIs4RVCmxNpigTedSrK&#10;MtFGuGurclBaEM+8twj3htrUtJWMXu/buxfS2VD6Xs0cg3i8fX4dYCkBFLXVhMZCK5jVuWa5nEAs&#10;IZ0rZRuS27d1CfRk/Mf/+rlqyfomFfgdvpehowHa4qzwXUsCvn9YrgaePi0NR73TDQxG2+EZAf2a&#10;1ujPtEb/qArHf+X6ocr+EvZvWozBRGc8irRCrfkZ5F07CN89a1DjqgvQNv8gpZAPZOCK8A7n4XtC&#10;/c/OVPy1Kw1/Jsh/IMgy3/uHjkx8Xh2Nj4oC8GGhN+6kOqIr0hyd4eboCDNHW5gF2iOsUO9vhCLe&#10;KGSVVGHAbThcPQDzczthffEgjM7sxqk967Fm6Tw6kSmYNGkS81lZmP+uGmj631ThtwiYyoNFfceA&#10;1RzlmiZ+867GVstrfwSunPOmJ+c/ApihVWF5Thb+b94oC/al3nmFAlgGpQReDcAzFbhaiAVegVq2&#10;Gp01a7rqnSV7Ix0gvMcO78Oxowegq3MRQb4OqqrK09kMF5gTXzx9BL5OhJZ5sO1tKZu8ofpkhdAy&#10;S0GHrA22N9eli4yAv9ttBDoZwsvqBkKcDeFnowOHWxdgQqCtbp6Ds9ElhFGBUwlqlp8l7lTGoLcg&#10;BKWR9oh0NkCqvxmKIuxoqw3UiHJZmDWyopz5/SyonAaENQoP6whtdQy68oPRlu2rijqetqWr6qtm&#10;WujyWCf0lUSgNT8C/XUpuNOajeHGLAzUpuJZD90oFbkmN57OtwOP72s2Xrgz1EmA77ZQaQfw4di0&#10;kGyp8uLxAD5+NqpGn7/69DG+/eq5is8+vIv7I21orc9DHu9csmmZrEaqoU2W/YpkxVJlSbZatVQr&#10;i/bzklGQHUdLnYy6ykw0U2Wbm6qQX5yEwDhLuEfdhFeUPmKZxFdXZ1JpKwgx1boyBR1N+Rjpa1AF&#10;HVINtm3bdjWnKwBr82AtvFqAlTJLfiyKqyCVAg0NxBr1JdQCMUO9ZpoGZNlLSXK8C8yDpLPDe8z1&#10;/uN//wz/SXspH+y9G5ZjNM0df2tLAUaKgIcV+LoyFgVml9DiZ4qPCgLw24pI/K01EaD1/aEhEZ/S&#10;Yl/ftwYhBofQYnceaVd2w2HvapjtWYUva2IUwN8/kBY9tM6DtM0dqfh7SyL+3BCNbxuj8Tlz3hf8&#10;I3/ZmITP+X5PCgPxONMT91KcMMi8tzvCHL1RVuiN5nm0LTojrdHgZ4T2WDsM5fshjXnw7VMfwOHy&#10;fsZB5sE7cGr3OixbLGWUv2bqIIUsVOL3pb8zAfvlL5n/CsBUXKrub5j/amJssYIMco0LmUL6N4Dl&#10;nKCOh1dbuaWdHxYFlnngLZvWYMM6KvHyxZDdBleskI3U5xDaGVRaWbg/S+W/0qZnBq9p90RauXKp&#10;An3HB1vUHPDRo/thRIvsTLUL9rFVLXQunTkKY91LCKSFTo52Uw3dvQhzgLtm/jeeNjor2R+5qUFq&#10;DMfL7hZSAmzgbnYV0e4mKIl1QUaQLcJcjKjEp+FifInqaoCCUFs0pvqgO9cfA0yZpOwxK9ACUcxz&#10;s4MskcXIC7ZEMGF3t9RRfbiOHtihVii1ZXmjrzAIZbITYbIHOnL8MFIdiVF+FoYrotGeF4yGVG+0&#10;FIQT3lzmvvl41FmIkYZMRgYGqcoN+UkY7e/Bswcj+JDOWDrHvtFOUDobZXqnCG11RWrutqk6D90t&#10;5Rjqqsed3hbco42929+M3nYZXc5CeqI/wn0tUZAeqqZ5ZM8j6WE1Otiu+jjLaHJthXTsyERdRRaB&#10;TkVVWQrz2hxUU2FTMgLgF2UI55ArcPS9isg4BypwEjqaCwirLFGMRnNVCnraStHXU4PCvBTeqdfw&#10;Dymqq4FXYNXCOx5glf9SZWX0Wdv/WXuURu7qXDpTTud1pdIaJZY2MbL7oLHxVZw6dYSWbiHef28i&#10;fv7zX2DNvFnoiXfC17TI/+zKwg/duYQtAzW8W4dfOYg7hPuLklC1Sul7Wl90p+MfteHIsj6HHevn&#10;4vQHi7F31VysXzAFVVRGMNeV5ng/3CtVx391ZuIvtFV/qInEtzXh+LoqAk+Y544ydx5MdUN3ggP6&#10;U1wwmuqOO0nMqWLtMUhQR5OdqcYuquBkKMEJQ+nuGC0KovqawfHSXljSPrveOAxb5sF6x7bh6I7V&#10;mD9vOkF6Wy0sEAWWhfLvTZDdCDWriDTLBiV+pV4j17WqLKGx1ALwa9aZ5z/nUWqexwOsDQUwn3+X&#10;FnzLprXYtnmtmguWwSzVnWP5Uv79eHNVU0YCMM+nTVOWXUah586ZreAVqy0FH1u3yr7A63D08H61&#10;AsmFAMsos5Ms4bt2juqqh9hQJ6TGyQJ+Y/hRfd3tjRHsZYPMRD8kRrihNCcScaEuqpNGWrAdotyN&#10;kRlkg4ZMf9Sm+iKL15yML8Kbz/tZXEV+qD3BC0B9oishDkBbpjehtkGihwkyAsxRGu2MZA8juBpf&#10;gDW/7vL5o3QKO7GVjsNK7ywKeWOQRu7362PRWxyIVkLcXRTCHDkC3bTR9Unu6CiJVgCPNmbifmsO&#10;Hrbn8DwNDdnBqMqIw+M7TG0fjSoFfkQr/UYrba70dm6tK1Z7Hsmeow0VhFjmZOtL0d1UQcDL0cLX&#10;NFbkorooDSlR3qoTpUCu1iVKw/aBFty/06VKIft7GlVXje62cgxSRdtbShXAssi/rCQO0fxAuvhd&#10;gqXzaVjZXUZQiC1Ki+PR0VKAxpp0lDJpb6hIot8vw/BgA9JT43gHXsI/8CuVlaOE1jZrAZYFDhrb&#10;rAH39VDPjQGsrZFWNnriZPVBlYZp166dhs71c9i98wOsXbMG62jxasNsCGkw/tyYiH+1EtL2TDzj&#10;Lzz49B7kWF/Bk0xCXBiAv9Lqft8Qh3/VR+P3Oe4I1NmHOfMmEZR34a17ChjIxN9709VCCJnz/aE/&#10;H39lLvQdFfz3AjG/9tvGBFVh9SDXF31JTmiPtkZHjD2GM3xxP5c5FS3YHamd5QdIljM+pAN4VByM&#10;Pt7lM2jP7S7sgRkV1+nKfrjpHIH52b24vG89ju5Zh5kzpuBNAvw2IX3z7bcUqAKkTPEIhGpQSoAU&#10;8AiptMdRo9NjA1sSAvibb8tA3yt4Jff9qWklrfJqjr9SjeZll8RN61di5bJFhFjTQnbuXPkbys1Z&#10;Y58lZENyGZ8Q2z6L16UH9KJF89RywkMEV7pRHj+yH1ZMfXwIr7+nJVzsDWBhpAMb0xuqO6qHgwFs&#10;Cbi/J+G20kdEgJNq7J4Y4Y6KvFgU0kJ72ughZawHcxHzW+kO2ZIdiNpkHwRY68Db4pqqfy6NdEJX&#10;ViDzXD5P2yvAZfhZIM3XHNmBligMs0Mx819v82sw1DkLnStnsX/PDsiWMUcP7IIDFT6Rr63mTTmf&#10;qVeIgx5CnfTRyL/liJRVpkn3jSD00jYPio1uzsTdlmw86SrAQE0CGgtTcW+wF8/uS+fYAZUHv9Hd&#10;WoUu5p7Sf0p6PfdQTTWbe4siE+oG5q7STJ0K3dVYgqaKbBSkhaO1thAfPRnBF8ybnzwYUGWPPe1V&#10;qrndQHetar/T31HJb9KK/u56KnI2qkoSUVwQidBoCzh4nIWHvz5SUoJV/ttById6qtDbUYq2xjx0&#10;EuaBngo8oMWPjwtl/rOAf2DZYfAVwOPhlXXAck3tLv/SNv8Y3kmT5Tidz8uHgzkW1VrmigVgKVSQ&#10;u70UHEyc9D5Ond4PvVu8i149jZPHDqI8xAYfMtf9nDbou7IQ/L06At/R1tba3EDQmX3oYj76PM0N&#10;f+C1f/KOCkL4j6ow3Akwxp7F09RUzt+6UvG37hT8uT0ZGMxTpZj/bE9Vg19/oF3+r7Zk/EOmjrrS&#10;8aIsVNU19yc7qcYBrWFWqPY1QaWfCWqDmfcy1xrK8MG9/ED0pPGD52+CgFsnqLxUpPN7YHFuF7x0&#10;j8D1+mHoH92Ks7TPRw9swaSpE6iEbyuIBeA3mSZIfqpRUAah/bnUNjPeHoNXqq608EpXjrcFyNfU&#10;96cAHm+dNY3ueBOgLZfFCRtkQT+VVwCeL1ubUn3nzJW0SHbKkMErWWk2Q91YBeApUyapxfvLli3E&#10;OlpvWcxwYP8uXLt8RrXRkc28I4Od4WSjrzpxOBJWf1poWVBw/eIx+HtZqIUNYrODvK3VSqTIAAfV&#10;scPP2RhpIXYojXVDU3oAGhhtOUFoygxAopcpvEyvINXPHLXxLuik8jYkeaCRkJdHOyDD3xz5vLnn&#10;8fOR6W+ByhgnxHqZw83GkD+HrE2+ypsMc/WDe3H97DG1Y0NeuLXGZhN0F9PrKKSt7pYCj4JgtBZE&#10;oSorHPXMhSU6K5PH9geuxsP+JjwaHWCqO0Th7FObK7zR0Sz9rUqUFe5orFDRXF1IBcyh6uYrUKWm&#10;ubupFP1tVagrS0dZfrxq5/HtVx8T4Ke4w3PZ83egq1aF9Mzq76zEYHeFWhp4d7iVcNeikRY6Lzsc&#10;3oG3lAJn5Qehv7eWkHdimErd1yH9tor42kICLLtB5FHRG1GQn0oFlo2uNI3rBDwtwGKfpSWOUmA+&#10;JwqsAVQD8Y9B1iiuFmB5LwFY5pcFYBldlcXuArFYx3UbVuLM+UNqyV2Mkx4GIi3RG2iKF4TqD8X+&#10;jAA8jbJD4pXDyDQ/h1Hmox/T4v4+xxd/q4zC38uj8WmcK8psr+APbQn4YSgLX1Ohv6WFkvrqf9TH&#10;qZvAn8rDaMvT8ENXGv7KPPpLqdohvFKY0U317Y2zQwcBrvMxQoXnLVTy2EqA+zI8UBVmiQA9gntu&#10;D1wv7oOv0WnYXN5L27wPfgYn4HL9EC7t3YgVi2R+VWCQ+mWC9tabCmBZISQA/+xNmUqSqSENeDLX&#10;q920TC1aUPASRIFxTHlfj5fg/jd5sFrU/+67WL92pQbgFYtVnfOSxQuwaGwnfplGUhDPIcBUXRlU&#10;VFafNlr6RsvrpBHAB9s3qabrly+cgIEe3RxBkG1TXG0Nqbg31C6EsWFuiApyxa0b5+DjLgNY9moq&#10;SZYWSksd2bHQRPcMzHTPoSDODfUp3ujMD0dLbghqqYatuUEoiHBAjKsRwqmWJVEOKsqiHFEV44wc&#10;Qp0rfZ6jHZFK0LMIsJREFke7Ij7Enj+DGVJi3HHz8mno37wCG/ObuHnuKFypxB605WbMr31o+YsT&#10;3FAlN4fCULSVxiI31gc12ZEojPdFeVoIeqqT8ZD58PO7zH8fjuDJ3QFVjXVvqAtvSJP21voCwppH&#10;lSXIsvSvKpcAZxLcPCpxLvPRbHRKDyyqcGFmLKqKkvHx0xH8/ptP1TRTF9W3j/nxw9FO3GW+PNzT&#10;gPtUXlmEP9xXjXujskChhZa7Evm50fAI1ENApDEqqhMwOsy7yr0uJueNaKmTPlmJaKqVPYNT+HOl&#10;4+mDNqSlRasezTJ1pFnn++MBLLUGmI9lblgUWPJaTYhl1qiuZtGCZjsVjfJqGuBpANZMJcmoq1qk&#10;ror0f606Kcri9WkzpmLr+mWINj6FBk89PEhyxDcFPviuKADf0Lb2epoginlmg7cBBkPM8TjSFp+n&#10;euG77BDCHEw4U9XSwa/rI/GsKBAfM/5YG40/l4XzeX/8pSICf+Hjb0qD8GmxH3NqFzT4GaLWUxft&#10;QWbo542hL8oWfbTRA8zFB6Ryhza6LPA23C8fhP0Zqu21Qwg1PqvWsDpe3Q8PncOIMDsLF51DOLhp&#10;Gf9PhImAviXqS3AFYAmBWaCUuW+JN2UOnDBqSyG1q4tEYZXS/kSo1/OogJXcmOqtbSc7HmA5lxuj&#10;QLtGpo9WLFJFGVKLvYhwSgeOadNkMzrZB0lGoaer0fJJsjMEQ1R4HnNhKcWU8kldpjk+HraE4yJM&#10;Da9QZa1VOx0bAuzuYEK7TOBywhHFPNeLMIXzsZcTf2eEV6qwwgLscOXMEVw/dww5Uc60zf7oKY4k&#10;SOHo5rE1Nxhlsa7MhW0Q6WyINoJdFeeB6gQvNKb6IT/QGml+t9U8cBQBz2c+XBnrjNxwZ4T6WCpn&#10;4OJoiGsXTsHD2RxZSUG07644uGcbTh7ajbPH9sL4Jv9mfpaoph2v52emOMmPqpuK9vIkNBfHorUk&#10;FhUZQRhozKd1pvo+GMQzKa6iAt8XgLU9qBrLM1FfyijLYJ6bjMriRNRI3lqchKrCONTS/pbmxiOS&#10;d7Ss1AA8GGnCJ4T4Tn+rGgDr69AALEsBHzIXltHqLipqa0MO2pvEEheiuS4XOfxQ+wQZIDLOUTWy&#10;k/x4RBbxy3RRWyWaGwpooyto5Utp7Yuo9M1wc7XTFHFI8QbzVgFP09BOU7ihKrB4nDZLclsBVrNA&#10;Qau0L4GeJp39NdtlyntoAJ6pAJYqIy3AojjKOjIE5LfGLOaqeTORZX8ddxId8Gm+D/5YGYa/0P5+&#10;k+aNYpOL8D+/G7VuN9HEPLTT1QCPQh0JabRaiPBb5sRPCXx3gj3u0Wr/rjwUvysJwlfMcz/OcMdD&#10;quz9eDs1v9sUZIIKF13UeOiiK9gMjwjsozR3jCY64U6yC+7LvHKSG/xuHIXtyR3wvn4EoYankcSf&#10;LdVNH06X9yHI4CTiLC/C8co+7N+4BL8kqD97UwOtFG/I8Wdv/pxgMh8WxRQAx0EsR7HE0oxOQs37&#10;Unlfh/ZHMQbs+IEsLbwq+DXv0OWo1UUrFysFXkJ4F8yfjYUEWKaJBFIBd87YiPSUyVPUtclTNBBP&#10;nzYV0vxdV+c8zp86iCvnT+DaxVOwtbwFe2sDGN68ABP9i8yJbyMy0EHlurUVqcyBbZR1Vi1l/Zh/&#10;+spjK1w6fQSmeheRK7lviicBjsBgZTx6SqLQmhdKO+1Py2uHYKsbqExwR1OaH9qYB8uxNtFdqW+s&#10;2y1kh1gjO8AC0Y63kBnuhPgwB1gz974m/bL48znbmiAjjjfoR+1IjvbF6UN7cenkIZjonYePkwFK&#10;YhzRVxKCxoII3KfaNhfGYrgxA0MN6ajPjcRQS7kC95lMITGe8lwBLLXL0odKBqkqZCf+jGjkpYYh&#10;Nz0cRblM8rOieB6IgqxQZKWEwpf/6XDauarSSDTyTlFXmoqmykyqbq0CWOZtRwdaVFeO2poslBXE&#10;oJC2uTQ/GgU5YQgLtYCbuw4iI12QnRmNuupsDPU14tHdbtrlTjx52Kemse4Pt6C3rVRBffLkCUyc&#10;PI1/0B+v/R0PsTyW8knt1NDrIZtrKQWWEswxFZba6tcBHg+vthBfzqXzxFu/+DXO7lyPnlhbfFrg&#10;i/+qj8G/WpLwtwoqa4QjPI9sh/Whbcg2PoMOn9t4kRGCbypj8WllKO4S0v5kZ9RSUat9DdAaaISu&#10;IGM0EtJyx2uodLmBJn8+pkWv9TFEvdhkfyPcI7SfFPjhYYoLRgj5SKIj7mV5odTPGB60yZ6XDyBY&#10;/wQSLC6i2N8UKc434HxpL2KtLyOGAFuc3YGNy+YQyJ+/BPdVyHw38+AxYBW8YzDK+X9SsSVUbisx&#10;DlatbdaCrM5fs84/ijGApXn8siULsHK57IMk1VhU34VzsWCepgJLFHjm7FmYPXeOpgKLAEtttJRW&#10;SlvaKYRYAD5MBTtOCPRvXMBlQiyL+mUV0m2Da7Az10Wwn42CNDHcC0M9FYii8oWJfbY3QmKUBxIi&#10;PVFTmqKWGsp8cW12IMoSPKi+GoC7CXJfaQxVOAQVBDeVf89C2uk2vq41yx8tGX5oTvdBOXPeeDcD&#10;VMW6ID/IknmwJaI8zODnehtBPna4dPYoTslc9eWzKEyPwlB7Cf767UN0N+QhzNMage63EcAcPMnX&#10;HHXpnqjLDlWDWPc78nCnNQt3mrLRRwvdRYcs4EpVpFRiiY1+NNKLN3qYs/Z3Mf9sr6WSlqCyIBUF&#10;GYQuKw5FeUnIz45BTjqBZmKdGBdIeN2QmxuG0sIoWgJ/ZCeHoK4kg9a5Cc8f9GK4u57vV4ehgWb0&#10;dFWisTYLxfmxhDcamWmh8HI1hKfLLSTHBfBaIhqq89SywdE+qjBt9MORdt5ZmjHYyTyaCi4tf1au&#10;XAXVn0kAHlf/LCH5r1Lgn7TQGhXWHiW08Kpaab5eji8BpjoogPlBVPOcUlaoYGYOKMr863cx6f0J&#10;8NY/jicZbvhDdQR+aE8BWpLx5/wQVJtfw/bZ03B6/RLUeZvi07xIPMwOQFuEFYoJag4hTbW7gljT&#10;s4hk3hpz6wSimadG8phgdo7qTpBpwzvDLTAa74DHVN3fVUXhY6r9Hd40hmNsMcTr3XH2iDc7g/Cb&#10;R5FMcLMddFDqZYCGaDtEWZ6H55UDyHbVQ4zFeRgc24J5MyYqtVVVVz8CmCHQjgN4fIwHWFRVq6wC&#10;q7Yw4/V4HdzxCiyP3333PSrvElrnhWMbfdNCL6aLon2eOnWqgnXuPLk5S0EO/3ZTCDTBnj1rBmbw&#10;uekEXHLmq1fPws7aiHmvJa6eP4lzpw/h2pUTMDe+DiebW8xxTeDtbIG0WF+kxHoj0NMKwQQ6wMMS&#10;xVmRyOHnNislRPV7DveyIjQJaMwJIbjReNCcgeHqOIxUx6K/PBrNhLYw0olHWlk6KlHgGlrrBuat&#10;lcyFM/0s0JbqiQ46sfxAW+TE+KpdEWWTtZNH9kFP5wLsLQ3VLolpkW64012Of/5pFGVZQcyBDRDq&#10;ZoL0EFvU08I3F0Ux/w1DX30aRvlzPGpnalsSo9YB3yewTx8OU+h61SDWI6mF7pV1t90NGOlthuyG&#10;0N5YirqKPIJVBOlYWctjbVUhigrSEBrqidhYL7Q05aO3swaN1YWoL89nrlzEu1w97hLArkaeE+L7&#10;dzsxwPy3oyUPjQ3ZaKzPVTswRAQ5ITrEmblJHKpLMvkezL/5feqlyXsx7UJFhtqvtakqEx1NxYiL&#10;DuYfTzbnJoACKEMLsBxfDmLxXAE81l3jR9Z5XGgBllxaFFgstwD8DsGUGl8ZcVWrbcZCqe+vpTJJ&#10;Chqo0L/+DdZRMUo89fFRtgf+VBGKv9dG4u/FoXjBO7TLoR2Y9d47OLlpBboDbDAcyT+wzRWEG55C&#10;CCOIwPrrHYWn5KmX98NX5wjCqdjRBDjZ+qpaSTQQa4cXzK2/Lg/DH6nyj1Nd0Bt6G82+VOZAE3Uj&#10;iORNpMTpBlpCbqM+wAQ1AcaoDDWHGy1zwM3jyKYSB+gexoXdqzDxfcnpCdO43Fep8U9AOz6kvFLB&#10;K+pL+LQgi5KO77bxPwGsDQFYmru/954AvFgNREnuu5RqPI/qq5YR0h4LrNJ9UhRYNhufRqjVwgba&#10;61kzZYGD1ElPwZ49OxAV7su81gVGepdxcO92XJEFCcx/pVm7bF4mpZXRwc6wNdNDIHPlUB9bxAS7&#10;orY0jZ+3FLg7mcCAVjwp1Jk5ZhraCG9zXhjuNqXjfnM6lTgOfeUxaqOxyiQv1Kf7qp0Segoj0U74&#10;eqjE1XHOKOPfuCvDGw1xTkhyMUJFVoTqDnJw3wfQuXoG3h5WzIdvqnnqEDrYAObDZZm8gcT6ICfO&#10;D4lB/NlcTZHgT4jzg9EguzEw1ZQ+WMP16WguiERsgBv5bFfzv7K3ttRCy4qkN7raa9DZXElYKtRK&#10;IGloJ6uAutrqNKuCOprVhmTFRbnw8rFGSLglWlvz+SadatH+QFc9FbRBLT0c6q5Ga10OYa7BvdE2&#10;NDVKiWUSGuoz0dyUg4qKBCTEuCAj0Zf2JR115TkENo/nuSjJTVEdMWUNcS1z8YbKXLQ0lMLL000t&#10;SJgmdnc2g0cppRyvwAKxymeVsmoA1gArR5k+mq4g1VjoMRsuAPOoulXSpgnA0nFCO92h4lcEmI9V&#10;ddLYMjvZJlNs4JUDW9Hob4CH0Zb4Y0EA/lYUij/m+GPI+zZubV2LSe/9Gud3rEUN86McghnKnDTc&#10;6DS8rx2C87ldcDq9C0a71+PqxuWIsriENMIoCxBKPPTQTCCHoq3xUZ43nme4ot7jBtLNTiOOXx9H&#10;0EP1jiPX4Sqagk1Q6aWHpNunkcqbRJzVJTif38ObwXlEGJ6E5fFt2Ll6Hn92wiXTQ1p43xblFYA1&#10;tlhGn3/2GrzSPUOOWoBfhvTFGoP1pXUeZ6m1efDLkO879vsUgN+f8D4t9Hyq6DzmvXMJ70xCOU2B&#10;KyElk2okWkahaaGnTRUFnkqAp2HunBmYL7DLa2izgwJcERniQXUzwMnj+3D6xAHCqwsPR1PVQieA&#10;FlUssj3zY9kiqLkyBwVMD6tLUtTnNCbUTQ1glTLV6a1JRjsBlpLFvupEDNXSthZFMiLQURCKRgFW&#10;bDVfM8TP8d3qJDyiancqiF3RlOyGbH9zJLqboJrOy8LkGnbu2IILfH/dGxdx8/olWBjLxms6qhum&#10;qHFnTTZ++7wP5ZkRsNG/AE9rXWRGOSPO15pKHImGvHA87CxgHpyGxGBvpprtav73qRRx3O9Xa4Lf&#10;kDW81QSpgtBUEppG2YSsqQot9WVoa6ykDW5Gd3crcnMy4OpmhuBwK9Qysb4z0kyAW5X1HqQFv8/c&#10;9/4Qc9+WIvR1V2BwoA7llUnIoi0oKApDIf/zscznIsOtVU5cX5FFpSfAlXmoKs4mvMynK3LVtqWV&#10;RamoLZPWtNWwtrFUy/8EWrHP4y20WGftFJLKaRkCr4w4ayDWTB1pppAINNVWVFpgV10tCbu8Vnpj&#10;yeZnWoBVyIeO4Cr7PNZ5UQEsXSsI8expk6mkJ9HJPPVDKuYfs33xt8JgfMv8tMZGB/upLBMn/gYH&#10;ty6FzuGN0DmwCR46h+B79TASTC4h4sZpGG5bhxub16DA1wwlgWYocNdFiftN1HjrozXIFM187yzz&#10;Mwi4spe57j546RyGDxU7ikpe7n0LeU5X4cvnHE/vgAvV3I43Bo9rB+F34wgsaJ2v7V2PedMnjBu8&#10;GhcK4PHAvgYwoVQQj4H7MhcWNR2D9fXQ3vhewUto5drYOIK8lwCsgXeOirlzpUm/NBbUwCtKPJcA&#10;z2aI8s5S9nk65s2egUVU5qV0P4sJ/lTmwjeunUVyfBCszXRx/Ohe3Lh+Bo7WhlQ6c6W8snWK7JFk&#10;zry4p6UMf/nqIUZbS9SYTRsdYWleDCIDHdV+vwJwZ1kshmhdu2XbkyoZyIpW+XBHQZiaG+6viMGw&#10;9Koi3PdqU3C3MgYdTJFaGY2p7sgLtkJpuD3qi2KgT9t8/PB+3ODR/LY+bpvoQf/mJRjrXqYTsEdV&#10;fjxGu2vwtz98jA/vtSHWzxGudA4ehNiXeXpCgD0q0gLUssLO8ljkJkbg7kgnHt7px/PHo3jxZFQz&#10;iFWcn4Zi5r2FRcnIzuUL85NUC9lKQlVVloNmAt3UUIWkxBj4+NkiKdUPJaXJaOMvRDpniPoOdTVi&#10;lGp8f7gN3e3lqKvlzaAqFYlpXggINUF4jBXCYizh4aOHiFA7lBfEqY3QahkNVbTrlfm8KwrQtNGl&#10;WWrT8PLCVLqBMliYmyrAtJZZmrFrz7WDWHIuYIo91trn1wGWc2WveQOQ0Wp1rl4vywunql0Fxiuw&#10;ApjnMheqppb4nKyPlb2AVANzHnevXY4cu6vo8ryJTxLs8YdsP/w+ywMfMjdKunEO6+dRVeZNxcKl&#10;tH2zJmLlomkIvnUWXSFOiGfuZUh4A3ROoDPZE3URNmqTtKbg2+iMskIlLXokc1y387vgcmkPXAmm&#10;F8EMuXUSadZXkEUF9r26FxbHt8Lw6FbcPLQJuozbJ3fAkMebBzZg/4bFtLoCrBRsEEwVPw3w66HU&#10;laEApurKSPRLMAXWsVBAy++K8fL5sWvaqSQ1EPgLzXJCmc9dytx3wfw50DR01yxU0A5UCcAyHywt&#10;gCRmE2CxzPMI+XKCv2nNMqxdvgirly3C9k1r4WRvDBPDK9izcysspXDC4CrcHY3HpozM4GxjBDdG&#10;bmIQPhqswaOuMpTlxvOzl8rULRvlVMsaKt0ARamzIk7B0kWQBeCmnGCM1qdipC4FPaUxGOK1B81p&#10;uFufjIeN6RgpiUR3bgj6S6NUHXNhmK1a5FCRE4Gzxw7C4OZl/mxXcWjfLhw9sB+Xzp5Q00g5Cf5o&#10;LE/kTaUAdwfqUcmf58NROtnmPLiZ30BKiANSaetzZIeTBA+GJxrK86i8Q5Bmdk/VKPQgHg4zBy6k&#10;dS0hwPk58UiIDUAKk+VCGY3m9fysBBTmUkXT4+Hv64KoKG+CKZuRUSlriynphHa0Bw9lRIyJ9UPe&#10;IYZ6Zc/fLBQWRhN2b3gFGMHZ8wocPS7B3vEyIvifLM6NQnl+NMryY1BTlqlUuJLWWfYXLs6VUetY&#10;FPHnqS7L4F3rulJPgVY2IdNOG2mPCmCqsyzu1yqwBl5ZSigAa0IW7Qu0L3tK87WT1Os0AIuFfpv5&#10;7UuA5agAFvss62E1hf1S7CELH6R2WgZkdPZvQY7VedQ5XcdI0G08j7HHFyk+eBDhAt/TB7BiIZVj&#10;JW38lHf4872HMJPL6JJxACqwG+FrCLNEP3Or1kh7tEfyAxBnh0re6MKZv7rSDouyul8/BB/a5lDm&#10;yom0yYXutxBtfBKOZ3fC9DhzvwPrcWnvOlzdsxY396/HzYMbcYOKv2zuNPzvH6nvuBz4vwFYwNUe&#10;lSrLY8Z4Gz0eVG38JMBj53IzFIgFYOkIsnRMgSX3nUl1lf7PArBMF83gY1nUIGuBJf+dw7x3AeFd&#10;ytevW74Q29cuwwfrluH0/g+wilZ8Ax9b0zafPrpfrTiSDpMutoZIjPJU88BXzx5TnSczorzwpKeS&#10;9jgDLfzMNVRl8DMYi5JkPzSXxaO1LE4tpJedEESFh+pS0VMRj17G485cDFQmqA3Jhqrj8agtG4/b&#10;szFcEk6II9CZF4TWrADUxHugKy8UdSUJuHzuJG7qXMTVK2ewZtVqHNi3G7cNdZCd6Ify7DA08jV1&#10;RRSy4gQkh3uiNDsCPc3ZCPe2gZ3+FaQR4Fjmy0mBFM1Aa5RkJOHzFw/xiTTUeDCkunKo/YErK7JR&#10;S+Wrkg4aOckqDy3LT6UKJmqCj1MSZPrInnlwGq1xF7o7WqiOtM69rbgnb/RwFE8eDFPSNQA31eeh&#10;riYTtTU5SE0Phw9zA0fny3B0uICwYEtkJPurlUy5zEdK85n3UnVlbXFGcoB6Lis1FBlJYchODcep&#10;44cVfAKwNgReifHX1AAXLbIG3GljEAucGoDlXAAWpZ4pHSsl/+Xr1TrhMQutBVgLsYTqvvhyPeyr&#10;XlECsIxaz5sxA66XDyL8+hGk6p9Gs5sRnsS44gtari7mQ5c+WIEFS6diwqTf8GYzGckO+uiJcEWZ&#10;hynqg0xwN8MZd7J90Jvkgq442iYvXcQYHFWW2e3iPmWZgw3OqAZ1CVaXkeeqR6t9E746B2Bx6gOc&#10;2rYCp7Yvx5V966BzcINSYf3Dm3Hqg5V4/12xrQRVqbCm8kqOMiItzQp+CmItwOMfq2s/AfDr0Gqv&#10;aeNH1wiw3AikgfzSpfOxcP5szKN9li6VorwvW+lIfitdOQiwPJ43ZzqWLZiF1UuovqsWYc9G/n93&#10;bYTphUPYt3UNVq9YTKU7B92rp1X3DQcLPbhYa9rIZiT5IincHenRXgj3tceHd5rQVpqCj0eaMEy1&#10;KyC8hUleaK9OJsAJaC2JQRctc19dsrKuQ1TeYZ7faUpT0A5VJaCrMAL3W7LwuC0H92vi0F8Yhvbs&#10;VwAPlkShOD0Yl88fV2WeRvpXcen8Gehev4BbN8/Dhi6hkgpdkRWOtsp0dDXkojgjHKmRXogPckFq&#10;hBf8mcMn0toXJ3ojM9IFmeFuqMxOwjOq7oePRgnwsJpGesY8+I0yQinWtam6WA0oVRdnKpALM+MV&#10;yFUlmUhNCEOwvzNkr9979OBD/V3oIcT9Pe3qfGSwG/dGetSm3B1NJSjhna2sKAGN9cWoqMhHckow&#10;goIsEBJogtyMIGWdZTPwztYqDHY3qvx5lGreJWWdTaWaJvLNVWhvr8WZ06dUDiyQilWW0MKrVWK1&#10;lajks2O2WavAsnBfs6xQrhFg5r5TCa+a/yXAmp7RmuWErwOsDbn2NuH9pQJYkwdLyLSThLSf2bZq&#10;MXyuH0aU/hm08M55J9oNz2KccZ//Z/cz2zF/4RS8N+ldfminIM/DEHdome9m++NFdTg+LPbA41wP&#10;DCQ5osLjBtX8DOKNjsD1wi6YHN5EBT6AZNsbyHDWQz6Vt5Yqn2pzEQ4XduPszpVYNnsiDqxbjLME&#10;9tqBjbh+cBOuEuZNMvcrSktoNeDKkVDyqABWKvwK1PExHmJRYfWYIP536vv69dchfnnO102bNpk5&#10;8Fz+LkSBZe8jzQCW2Gg1As3cV2AWZZbHixfMxkq+fuWiOVTfpTi2YwMMTu2DB2+Wxuf20k4vwNHD&#10;O3DjygnY3r4BZ2sD1chddl6I5Qc/1NsaMcGOCugPB6txtyEHn/VV4UV3OXKiPRFLu1qcFaz2+u2p&#10;TmIunIRuAbWSdprWWCz0YE0innfnY6Q2Fd3FMbhDsO9RpQfLo2it4zDakIFOWueWTObShaEIczeD&#10;nbkebstG47TvpkY6MDPWgd6NC7zJ3EQpAW8oikVrVRrz8Qw0VaSjnK40PdobaXS52bTYRSkBqEzz&#10;Q7yvBYopdM/u9+HecBcejPTi8d2+sblgKnARLbJsn1JP0OqY81YXZRLcNJTkJjNXTaUipyA6xFNV&#10;YDVU51N1W5TyDvS2o7+7jRDWoKO5QjW8G+lr5s0gC2lJfkinmpaXpqGiMgfZOeGIjrFBapITGqvT&#10;MdhZo+4eX33yCN98/hi/lfjssWos8PnH9/HFp4/w+SdP8OXnL3DhwiVV0K72QhoHsIR2DliNJoua&#10;qvpnDbyiwpNl+xQ5ShGHPD9dXkfQxUrzsRZ07TSS5MCvQyyP5bpAK8qrPQq8svhB7VJPa71v/XL4&#10;3TiOGl9rPMsOwbM0TwwGGsPj1DYsYu77/uT3sGThdJT6GKseW982JuHTmmh82R2FL+v80BNphjzr&#10;c8i4fRrhegdxeuMiLJj8LtV0OyoDrFDqfxsNodZoCjNHpPEp3D61HRuXzcScGe/j8KZlSokv7V2P&#10;K3vWY//6hZg84Z0xYMfUl/mvZmRZo8Ia9R1T1zFYfwpedRzLdf/f4nVgx4cmH/4FQaWi0vrK9JGM&#10;KAvAYqEFYC28GjXWXF9B5d24cjFW03Z/sGYp1XczrC4dgTddiYveCbXLxJrli3F03w61gMHL2RRW&#10;xtfgYmcETydz3Lp2HsY3LyHUxxEPOkvwWX8VPmMe/OVIA5pKU+HqYAAz/fOoL9Q0Tx9oSEWH5MEE&#10;uKM0mgpMqHk+2pCGkfoU9JbH0UpTpflce4GMEhfj+SA//3xNT1EYj7FqAMqDuXkIXav8DKYG12DC&#10;kEEsWTmVGOmK+GAnWugYNJUlozI/jhFLK+3KcEc+3Wleoq+aE86NdEaCvz2Guxrx5N6AWsR/R0BW&#10;Te0IcAVzz6qSdFRSiauLMujfs1HDkO1WKgrSkZkchQD+57PTY9DdXkvVbaaFrlddMqRbZFVREqpL&#10;ktHZVKTmbcv4g6Qn+SAzxR+FPC8qTkEKz0PCTJAmHejrsjHa24iPnwzhu6+e47uvn+Obzwgy44uP&#10;7+KTZ0P49MUdfP2FAPwUJ06c1AA8Bu+PAR5TYCrqlJmvFFgLsByVEhPgybS6k6fzdSoPlgGsV6+T&#10;95cNr39FGAVY7YdOC7AscNBa5/EhAGuVWCDeRYuXZC57Bbvgk5IQdPgbQHfHcixdPYc/2wTMnjUZ&#10;qc7X8cfGeHzbTEtU5I+2KFMMZlnifq4NBtNt0J5ojf58L1hd3I0Jv3oTl3etQ1UwwQ23R2+8E2oD&#10;DBBueAL6RzbRvk/AjGnvY+uKebTRK3GeOfCBjUsxhfDKiiOpcxaIBUoF8Es4/906a+NHQI8beRb1&#10;HA+rNlSdtIp/h1Yb6maozn9JOGcRXhnEmk2AZxLSqar6SgavJARkAXjaNOa/s2Zi/YqFBHgRNqxY&#10;hJ3rluP8vi2wvXIUvsZnEW59DVeP7sTOTathpHNOLSH0dDRWG4pZm+qo3PiCWtx/GWmxAfjyYTv+&#10;9lEX/vqiB988asdITw2cbQ1w7cwRVGSHo7MqCS0Es1nqoQlph0wpUY27CXRbUSQjgrY6EZ08r0v1&#10;V4NcI8xbPxmtUaPSHcx/W/NDVGGIj7M5ooLcEOBhg5Q4XwR42xLiK7A0vgl/d2t4O1kyr6USF9BO&#10;M/+tYT6cEeujAI6SweIwF9TmR6OJlj3ax4rOOAvP7w+pkedRCqgc1TxweUESyvISmETLXSAZdcxH&#10;a0sJcKGsOkpDdLg/Av1d0FBXjGF+UX9/OzraatHaWEpFzkF+RgQK0sMIciIqCuOQlx6InBRfZCf7&#10;Uol9kZIciLBwR3i46zC39cVIbz0+e35XKe53Xz7D7794ii8I7KfPhvHsAa34YCOeP+zDV58+wGdU&#10;4yOHDxOwKa8AphILtBr7rKnAkmtii9WAFXNezSqkVy1z1EIGrfJqQ2AnvDLCPUFbyMG89nUF/gUf&#10;K9Udg1iglXgJMOM9GdAixNL07daJ/ajhL7zW1wgBl3Zix+rZ2LBrMWbMnsyfYQK8CN9fWpPwSXkY&#10;+uKs0RVrgZowQ2S7nsfzBl/05tqjNdUM3rcOYPXsqXC/cgCDRb74pDMNdwsCUO17C6G3TuD8jpVY&#10;MGcyXcR7mD7tXaxcIqO0sin3bxRsUnUloVVeLZg/AvQnQgP7uNeMg3W8VX6LwMrAlAoZkZbrr0Gr&#10;jgyZQlKv47nkvVLAIQDLFNK06dIVVFNtJfAqJZ7N9IZQz509Qw1cbV69GJuZpuzesBKXD2zjze0w&#10;/I3PI8rmKhxvnlQQ6144DnODq1RgM6qeKbydb6u9gg31L8HN3hRxIV54PlyLv37Uhr9+0ovO6gzU&#10;lCbBwVIXHrS5bRVJ6GAMNGWgnfDKPGwr7bLsSdRTnYi24ii0UxGH65PRTFArkrzRRgUeasrC074y&#10;jPBrOvNCUJLgrjY9c2IeHhvqhVBf5rI50UiM8oKrvZEqqdS5cBp+bnbISQzgzYIqXBJL8Yym1Xdm&#10;zu6COFr+YE9LVOZFozwzGPGB9shLjcPdwZ6XywjvDnRoppGKcmIJXSSKCXBzVQEGqK49rXW01TnI&#10;ovr6uFnC14t3i1ICKrXNFTmorMxX3SbLi1Kp0CFIjfdDLt+jKDuW8AYhI9EbKbFOiAgyR1igFTzd&#10;jeDkcBMVxUn44qO7+Nufv8Zfvvscv6PCfvH8Dj582Etou2gJWvDkTiu+JLjffPEQjx524MD+vSqX&#10;fQmw9MQSgOfJzvxjywhnzVXFHhpwZWrolboKwKobpSzi53VltUV9x9ln6XWsqcR6j8C+stFylNxX&#10;FFgFVVYss4QsTFcQMwRi2fVQtudcPGc2Uu1vwe/WKexdPwdbNyzAzsMr1aL+qTMnQI/W98u6KAwm&#10;OiLf8Soa4+3RnuuJVPcrKArVQ3mYHqIs92MP7fHVnRvRGEb7lOeD+3VB6Ml3Qa7fDfgYHoL5hQ+w&#10;YfU8TJz4Lv+P7/IGJi1y3lWKq1lx9ArG8fE6pOPPtaHmdOWaBKH9txyX8Yu3ZWpoHMBj4L4eqhR1&#10;rKGdrOwScLULGARm2alBFFjN+Y7lwXIuObDM966ihd6yZgm20j7v2bgS14/ugvWVIwi1uIJYh+u0&#10;0SdheHY/nCx0VK9n2S3f0viKWtzvameKvIRglKeHo0V2EIkPwEBtBj4ZqEJJWgjTQjvVzC4n3h8D&#10;jdnoqqJFrk9HO5VXRqSlMqu9NIZ5cSK6CehwHW+izdLihq8h4N2lsXycg8edRcyHmdPmhiAxwAI3&#10;eDMJ8XEgVxGIDHTnTcWSYU6AjdU+whbG1+FHZc5KDEQjv0cjbwwN/D6psR4I97VBfJgbfPn63JRg&#10;NPKmEsC0IC4kAPepuLI39yOpxCK8anMzmYNtbyxTCfKHT+8xB32KTz98iuH+LhRkJ/GXoA83x1tI&#10;TPBFQhLvBnEhSOYvJScjCnlZschkgp2dFq6mgVpqS3hXY86bHIq4MEdEB9sgKpR5gKchnF1voKos&#10;ke9/B3/+42f4/Tcv8BmV9+PHA1TfQaryMEHu4fkAfkv7/MlHd1DHX+amzevVAJQWYLWBt1JgyX+l&#10;Ckt6ZGk6caiBKpUHj7fQYyuTZCBLmrzL8wLveIDfn6gUVEaVx+fBcpTHvyS4EmKxfzkWMhc83kpL&#10;SC+td96ZgHN7t8FU9wA2r5uHTRsWYu/xNViwbDrmLJiKbesWoiLoNsrd9ZFgfgleOkfgfPkQHC/u&#10;g9HBTbi4dTkOrF6AjXNmIN7iKj6qjMLHDOl1FWt9ltbxKOx19mD3RilBnIIJE96l63iPvwfpcS0A&#10;v/USQE2MP38FrRbW8efqseTJcu0nwFXwEkqtnX5rHMBy/jq8EtqmAPI6mYpbuHAO4Z2lBrBkBFrg&#10;1c4BKxWm6s6YOQVLCfki2m2JDSuowKuXYN/mVbh+5APYXj0MPypwjMMNOOuehOmlQ/Cw5o2N+azJ&#10;jTNKiR1tbyHIyx4P2wqRFe7Fz9UoGooJaXkGRppyaakD4eFsAnszHbQSksGmbLSVJaE2TxbRJ6KF&#10;itiQF4YByXtrEqjC8RglvKNNmVThNAzRMkufKhmRftiWjTsNmsep/NzrXT0DZytZb2yPMLrXuDAv&#10;2NLOG964iNv82SKCnBER7ErAw5gHRzD/JkPxHsr6ezqYISnSCwmh7ijMCEdJbiQifKwR4eeq8l8F&#10;MFVYppJkf7I3OloqKc2t+OKTx/j9bz+l8n3MXPQZnjwcQiXtdHiALeXfm+qZi6b6KtUytqwwFTXl&#10;2ZpdBxtK0Nlciv7OGrUB2mBfm+pKmZ0aSbAjkJkWhrAIJvV+ugiPtCLECbxh5KKjIQfd/EX2tRZi&#10;qKsCo301GOquwHAvjz11aGkoQHKyj2qfIiPGCl6qrXbkWRtyXbMscGxQaiy3nUSAx+fBCmKqsGx4&#10;JnmyPCchAMtifgWwwElQBVwtvP8GMI+/pmWW89cBVjb63QmqAH/P/jVYQ4DXbVqEo5c2Y/HK2Vi6&#10;StzDRJzYuwJhxmcI6BW4XjoANwJsc3o3DPZuUhVc62ZMh86OjehL9sAXDbF4nO9Lq22DVLursL+w&#10;F+d2rcEM2vHps2Xjsff4+3mfN7VJ/N60/b8QgKUIQ1Mdpc55/ClYf+qaFmCBVwEsX/tTEI8HeCzE&#10;Lmuts4pfaUIzDyz15L9W4C5aNOflAJasMFLTR4RXYJbeV3Pm0GZLkYeMUNNiy3yvqPCRHeuhf3I3&#10;PAzPIuD2RQSZX4CP6XnY6hxXW6G4WFKBb52Fg5U+kuJ86ASDkMejl505/vSHL/HHz+/jtw9a8REV&#10;+POn/Uz5EuF4+zqq8iPQU5eCtvJEtFfSRjdnoa8hTU0rDTamqaklGdgaakrHYF0q2kuiUZrkiQbm&#10;wA/bMvGitwCjvP6wPQvFzI1lAb+R3hUkx/ojIykQMVRUOws91WjPi9ZeNhOXTRGiQ9xVFVhWvDss&#10;+PPfvHSGttsThVRuaVnVUJ6KMubHyRGu8HIwR05SrKq7kH7tL8jnJxTAN5rrS9BGCO8Nd+Dzjx7i&#10;sw+lbewIhvpbUJQXR4vsjcaqXAz2tOLeaD9GhnowwCS6v6dJ7Vo43CuriBowypBVSLKtSmt9KUEv&#10;QFlJFjLSoxAV6YDwMFPm0jI/Z464UEf6f94UckKYe4egiD6/NDcCpXli5cNp3QP5H/RHKHOCZcuX&#10;Q3Ya1CrweIDlXKAW9dVCKiPRMtqshVQDrjwnYGsBfmWvBV6tAguMYqMF0vHwinWW6wKtFt7/HuB3&#10;+DNMwgd7V2L5mvlYvWUxTlzdiqWr52IJAZ41fzIWLJ+BLesXQvfMBzA8uR06x7aoEWTniwegu2s9&#10;dPdsQrq1Dp7kB+JpYSBzZTuUut9Qua/5qR3YwfeVwpDVq8SNTMa0mQLxBFpUqXp6VZf8YyX+sQq/&#10;HlILrYLPj1deqcL6qXOJt14DWO3OL9COAawFWgXPZVGIQLlwAe0zIZUySQFYQgCWkA29ZcHCAtrr&#10;RYR8Pl+3UgEsU0gboXtsJzyNNACHWl5ErNMNuBueh4e5DvycjeBIK20lO+X7WKI4M1TNteYmRuIP&#10;Xz7A7x4240+P2/EdIf79iwH0d5Qj0N0U2XG+6KhOQgvz3V7a44GWbNzrKcK9rgL0E2Qps+yuTFDT&#10;S520191ViajMCEBpMr+OkH/YV4ThmhQ12FWRGQgLwyuqH1ZClA/DWy0r9KdldncwRYCXDRIifZCV&#10;Eq4cgpudEfSvn1brkvUunUUEFbs4KwrleTHoqM1ETUEsIv0ckEn7H+7jTPErV+zdGexUKvxGD3Pe&#10;lroStaKov71Wree9f7cbXR2VVEBvZKR6o6upXO2XNNrPoMreGeog4AS4u46q2aBWIY0ONKOrtQoN&#10;zKPlvWRpouw7nBQfhKAAUyTE2CMrNUgps7SbFeXua6vizaMQteWZqCxJY6RS6ZNRnB+DksJYhAd7&#10;YsGCRcoiawEWcLVKLCHXNHsgjdU/y1SR2GTpwjGmstoSSw3EGoWWEIBlBFpCC7CUVIpFfvs3r1RY&#10;jUKr4PME9WUe/Bq80jJVmqHPnjcd+46uUYq7atNCHDq3HkvXzCHMSzBnyXTMZyxfMw+7Dq3E2vVz&#10;sZ6vWb92HhyoxoG6xxFjdglt4XaENwB3Ut1Q522EeNNzcKb66h3ajEWzJ6vSzLWr5yv1nTZrAvNf&#10;/szSrO6XAvH/f4C1z71UXoFUzvl+ahmhvBcBfQkwr781Dt6XEItdZrwEdyxkgOttwj1rxlRloefQ&#10;Ks+kbdbmvzICrVYhiTLz8RzCPJ85sdRAL1kwC5tWLsHpPVuge1wU+Az8qLwxDjoItbkMHzqZUFdj&#10;pATbI8rbAma6Z3Fi3041ivzpnQb8/tP7+PZJF74ersLv7jbhTy+Yqg3XY6CjGFEBdlTBIFXI0VlN&#10;CGsIbCNtdkeuAnioNRt9taloZa4qq4RaS6L4vtFoK41CVWYQMsOd0VMRSwudis6yGJRlBMLF5paa&#10;75U8NzzAieGo2vuE+zvCzkyPqaU7EgXipCBec8L5E4egy9z4tuE1+LnZII4KXZgVSXELR0ygCxLC&#10;PVBdlEChi0WItxvSEqLoeJvUov437o50o7u1RtUjy4ZknS1VGB5sQVVtGkIiLJErJV5ttehrr0Nv&#10;awUGedfqbipGRVEy6soz+FwZeruk/Wu12sC7obYMtVJLnZ9E/55E9fWGi7Mu0lMCUVOZi9qqYtX0&#10;fZgJ+HBfqyraqKnIVc3h62VT8LpC5BVGI4d5gR/vRgLsdEIqxRpaeLUAa9RXo7YyeKXUVQareK4p&#10;4vh3Gz3+sRZgrYVWMPKoUdwx28wQcF+fBx5flaWBlyr+PtWZwC9cMgvnrm3HKlroVZvm00JvwtK1&#10;c7Fm20IsXj0LS1fOxTKq585Dq3iche07V2Dxshm4dfwDZDvpIs9VH93MeR/leqMt8DYK7XUQa3oB&#10;9mf24OTWlWp54PxF0zFvPn/+ye8QYPnetP6//MWPASaQr0OshXU8tD+6LjEG8EuQ+Z4yFyy5rkCq&#10;lFWAfA3etxhq+aXkvb/StCVSIRDzOemHtXSRTCHNVANYM2mdZX2vWGgZwJJe0JpulISa1lnKKMVK&#10;L6fl3rB8IU7u3oQbVGDnm8fhceskIu2vw4s3tgC7mwj3NEGMnwUSAm1omfVhqnsObhbX0V2dA+CP&#10;wA9f4u9fjeCzoSp8dq8GrQSiODNCjfa2ViWhm5D21KRScTOVCnfVpaGbx5H2PPTVpxLeMFRRdZsK&#10;wzVFHjLQlReOwnhPlKf6qU24OwlyYWoAHCx04e1yGz4uFgijenowr3WyuqUWWCRH+6mZm4QILzrO&#10;aNWX2kz/CixNbtBm66uBN1lF5WxjADdHE36dkdpAvFHaM5emw9vJHtlJUXg82oGPHo3gjYd3e2l9&#10;6yHN7WRdsDwWBS4ojIJ/kBkKCxLR0VSJzoZi/qey0cX/ZEFKAHwcDXmncEUl84aC4gjkFPCOUZbD&#10;12chLTaYv0xHxEX4wNXFHFaW15CXk4CmRip0fSVaW+rQ0Sb7IBWjnDZbVkLJqHZ1dQGKqMJh0bxr&#10;xdrD3uk2ZDvRaQKwQDsOYCniUACPFXFMVSDTPqvaZw2cWoDHh/a6HLX573gLPT60sP5P18YrsJRX&#10;ysKHFavn4cL1D7Bp21KsWD8bRy9uxIqN87B2+wKs2bIAazcvJdiy+fc6LFkxA7sPrMb8hVNxYOsy&#10;5LndQok7w0MXNX7GKKVFLHC8Af8bR6B/cDNWLpiO9yb8mirO/JG2edKU99T0lGyHIu1epYuIdrWQ&#10;yl9V/BhUTci5JsZff/k6fp12wYL2/VReLTcHAVbAHANXGwKvApjwas+1j+V5GblfunAeVtASz5kj&#10;K49eLWIQ+yz5r4A8ddpkWucZWEzQ1yxdiE2rllCBF+HAtjXQP7UX7rfOwIsqHOlwDY66J+BrcxP+&#10;Trfg66CPSE8LuFrcgKvVDdy+eRbxge7419+/xEf3m6iOIVTaVER4WyOeapiXFopEfob7mnMwRMUV&#10;69xFBe5rykYzP9ct0tq4kUDXpijlrcoKVFucSE7cXhanFt5X0aaXpfihpThSDXZlRHlQZW/C3c4E&#10;kYHOiKeaSmMBu9u6TB/t0dtWiM76DKQn+CPEx1bB7mhhoHpWu9gYwcGaN6IwdxhQkS+dPkyoDVCc&#10;E4ummiwUZMUS+ni01mZhqLMcz+524Y0Hd3vQ21mP6vIsqmc+lbSBilqLhFgm3nZXERjggOQYP+Sl&#10;+KOACXpWnDdiApwR5u2AFCbaBbmRSGI+Gx7uhtSkSFruGMQFeyHU3Rq+HtYwN74MZ3tdFFKRq6jw&#10;pUVZKCvKRHlxltrErKwogzcBWSCRg+LiDCSnh8HVyxAOztdw6tR+5kcz1X5IauR5bN5Xa59FkbXr&#10;gDVVWAKwBk4toHIcr76vA6y10AKhFkiBUaAeD+x4cOU12sevANbcBGTZ4ZoNi3D0zAacubgTpy5u&#10;x4krW7D+g8XYtGsxNjKW0zZvP7gaB05uoBrPxK4DqzBvwRRCPA1mF3YhzuoiIk1Pw+/mYXhc3Qtr&#10;5soXdq7C+mVz8C7hnTTtPQXw+5PeJbwTMXmqAKzZy0jmWkUdf6SgArWAKYCOA1UD8I+VWFs6KaGg&#10;HR8yok0QlQK/Bu54gH8qZBBLfl8zCKwsJ5w5i+DOFPWdolFfFVJaOV0t3F++cC7WLl2ALauWYsf6&#10;Fdi8eil2bVgJ/bN7cVsG/vROIt7xOgKZbriaXIKXrR48rGhbpQ+04UXYMGRQKyveF//88wu1jNDX&#10;0QwxQR5IivCHBVXP1dYYaVGeVNpM9LfkoJtgSSO55rJk5sPJVGICTVvdUiL2mbBmBalziY4KgjR2&#10;3pAXgdrsEMIciIxoLwTSOtuYScGGFWJDPWiLrdT2Lu5OZnS6yajMpTUOcWYObEVAbyKArMQEuajX&#10;BzHPzWZ+HOrjAGO9SzDSvYzoEA801mSjJIdimRkN6bQZ5GZLd1CBN1qZ3zbXl6MgOxVplObignQU&#10;8oUhvtJHVwe+nraICvUmxAG8a4QiNyOesBehu02at5fT/lJBS/g1eanMcWOQRouQEuWP9Pgw5rBe&#10;MLl1Fk5212ihg9XKpuL8dBTxtWWFVN3SPJQWZKjr+bkJyM9LQiJfZ+uoi2tUnM1b1/IPrBnAEljH&#10;579yLtfV2t4xFdba4vGhmUb6aSUer8Dj4dRYYo0i/xTA2tDCq/0aeR+x1hu3L8eeoytxmIBevLEX&#10;1wz34YP9K7Bl71Js3b8MGz5Ygv18btfhVVixZjZ27l2BuQumYt7CKViybDp2bluCo7tWYee6BdhM&#10;q71o7hTmiu8rcN8hwGKZ5y2eSiX+DabNnMT8l3n72PYoMucqcL0O8EsVHgetVnX/DWLGeHC1oKrH&#10;cnMYB/ArQP9ngOVr3+fvRyqsZJBq9lxZoCLKOzZ9NFZOKUsIp0+fzLx3LjauWILdG1cp5d22drma&#10;C75GC613QmOjE+hOEpieORjQLlvTpTgbEWR9eNhQ1W5fha+TEaJ8bRDh7wBPurlQnvc25qGjPl91&#10;7PDzskVKhAfaKpn3NmShozIV9YXxBCwGXfVZBDtLjUw3l8SgIMELRcl+aK+IU/AOUpnbqMJNhZFo&#10;zI+iCvsjI8IFuYl+SIvxhaOVgdodIjrYjRC7q0UWUtxRwry2gdCnxXrAzU5a/xjTUoejPI83Dmk/&#10;lRPDFDQZRUxdXfgzOloZ8mc1Q3lhMq+noZTP+7vbwdbMAD312XijvESTl5aX5KG6ohDNDVUozU9j&#10;cm+B6IDbKKOFlj2N2hqr0d3ehJGBHtwd7cfdOwOQTbg7muvQUFeOyooiZKXE8Bdmr8rWypkHp/Kx&#10;vczP0RbmZ/EHr5YcuwZtzdVU+3LUV5cT5gxkp8Ugjwl6eUkGysoykJQSAScXa6wZm0ISWLXQCsDa&#10;o1Z9VZ3zNI111tpnrfpqYP2fARYAx4OpBfj16+Mfa8GVc+3rJWSx/zbCt+fIatpn5m6E9Zb5Yewh&#10;rMcvbcW+E2uUdT58bgu27VuKNZvmYcfe5ZhD9V1AVV1IgFduXMjHvAFNfQ+z5/H/QIs8gVZ5IkPs&#10;85xFUzBzruTu76gKL5n/lR0WXoLGeAnuS4A1Kjwe2v+v8Kqj9pwhI8wK2LECjZ8C9vV4++1fEV5Z&#10;lDKTIL/HHFgGsrSKKxVY07Fwkfxd+XecPEED8fw5OLJrM07u20yQV2D9ikU4s28LzC4egr3OMQSY&#10;nUe47TXY6p9mSncL4T4W8CS8Ed4W8LHXR7S/HeG1w9nDe3D6yD6cPUL7bWvCXDIJdqY3YU9bW0i1&#10;66rNVjD0NWSgnYrb35yLztoMRjqaS+MZsciKcUdKiCPay+MJcAL66lJRSyWtYx7cJq8h5EXJvsiT&#10;PnEJQcxjbeFChQ+gC5VdEN1sjZSqxoe4oCY/EtHMfQ2unSHk+shNo3oXx6G9MRu5zHelZ1cqnW6A&#10;pw2CfR2p0rcQRMcrDSZzUsKQkRiKhFBPugoC3NpSq3LT2upStDbVoqu9BQU5yfC0v4YoP3PeFQox&#10;1NuGu0N9eHx/FM8e38UDwtvT2YSejga+vhEVVOS83ExkJMcizFdaeXqipDAV0VE+cHMyQG5mOFU+&#10;H21Ue9mBv7erBe0tzIFrKwit1lanQzZJ62ytxtBgJyoqi7Fp82bmQ9Kx4dW8rzYEYGnkroV4klq4&#10;IABrtkoROCXGX3sdXglRzZ8CVUJ27tc+p7323ynxS4iZ5+3Zvw57D68hvIuxfttiXDfYhTOXtkHX&#10;9AiVeQ0OntqADw4tx8YdC7CeOfGufSuwdNUcLFw+E2uZG69axxSBiiyjy0uWzcIswjqZCjxh0juE&#10;+l3MX8H/03QCTeWdMWcSr72vQBKb+rIhnyglwX15FCBfK+r4KWDHh/q6cfESXgHyfwD3p56Ta7MJ&#10;6tpVyzFx4kQFrAxUyRSSjERL5dVC2mZR4YkTmdtPmoBpfG735jU4f+gDHNi6mm5kKS4c3gY73ePw&#10;MjkHD4OzCLHWgdWNU3C2uI4QTzMEuhgj2s8S/rTSsjggJdodhtfPQuf8CeahenBlnmlHO3vu5EGY&#10;6F5Ba1UWBpmXDrYyfWzOZO6bQJXOItTpaKtKQWdNCtorE9Fdl4KiJF80FEQpeHtqaLNL4lCREYzG&#10;wih0VieiPD0YRWnBCPN3gqu9tPVxgL+HlSrq8HIwI3yBCPW2QVyQE2KDnRER6EiXy9zdzUKNOpcx&#10;v5X0M56KHeZjx+uWqvmj7LxoZawHS6ObCPS0Q2y4B0EPwouBUrxRX1+GBkYdAW6oraSa1iAhJhQ+&#10;LqaU80QMdLdidLAbD+8OE957ePH0Hh4/GEZXax19eQnaqKjVlSXIyUpFelIMEiJ8kJUcSmVNgp+3&#10;PTxcTVBTmaXAbOT3KC3MpuXOp+qX8qZRhnqqd3NDBVoay/iaStyVirDnj9HYWI8NGzYRztljq440&#10;0KoYg1hNIUlds5rz1Y4sS3XVqzxXo77y/Ct4JecVeOX4OsBaUAVG7ei0zP2+DAI8HuIfwcv3kvc7&#10;cnwzzl7ajn1HqbSnN8Da6SQu39iFkxe24TRBPn1lO1ZumkMFXoy9h9Zix+7lWLZyNlaun0eol2Eu&#10;1Xfeohmq9HLV2vlYuWYuAX6POe87SnllHnnCZE3+O2P2RKXUApwGYA0sApqqT2ZoG9FpgdWqrnzN&#10;6xCrr9U+N/b1KmjPVa3zr/j+PMqN4nVIX48fDWbxPWRwav2qZUpxJ0+ZRHgnEd5XhRyyGklgnjTp&#10;fT7H3HjGNKxbvgi7N63E8V2bsH/rOlw8uB02148h0PoKgiyvwt/iGlxNL9M66yLY3QQx/jYUHmuE&#10;uJohPsgeqVEucDC7gdu6lxDkaYl42lzD62ewb8dWGNy8SgeZh8p85rRU3KHWXObB6agvZn7LXLWN&#10;llpyYJleut9VhP4GQi0KXJXI60norcugAkcz/6US50egJCUABQTYw9EculfPwkNsO+17lDRwYGQk&#10;ML2M9kA84S0g7Mk8d7UxhJXhTaTG+qOlLguFmdG0zzFMQf3g4WCCnNQIFOZEqc3bvF2YI3vbwdvJ&#10;CiXpkfj2SQveSI4NRjZz17ysFCphHnPUHMRGSB/oBKW8A30t6JCm7fcG8fknz/DZJ8/x0YtHBK0H&#10;7U1ih2XqqAI5mSlIiglGRnyIqtQqzE2FF+8+IUHWaKjJoeJWo4mwZqXG8v39+HyKsu4VtPCivvW0&#10;1/3dDXgk3ecf3UUhf44lS5cTWOl7penEod3c7OUU0kzaZwI8SQGsaV6nCa0aa4DVwqt9rIV4/PTR&#10;6/BKCIySt0mdtIJX5n5fA1j7uvf4GhnImjhpEg6d3IgtO5diw7ZFBHYrTK0O4NL1nTjP0Lc4gi27&#10;lmITn991ZAVOnt2GbTuWYNmq2cp2r9nI/9u8SZgvbXjmTMTKtXMI8VxV5yyDVnNps+culkUY72Hq&#10;DA3AykITMO1or4TWRmuVczys4+N1C60FWYB/Ca+ETCWJmvMoCqwFU77XS0hfC/l5NBDL4BpzYIIp&#10;nThWLF+MqWPN2kWJZd5XDWTRUk+fzhvwRAI8jb+DOTOxicDv2rgSp/ZuwdGdm3Bm7zZYXTsKF/2T&#10;8DY+B6/bl+FhqQN/J0OEuJtSfa0UxCEe5oj0NkcoobYyvAzTmxfgYnUT/lRof4qTg5momT1Twxy1&#10;BjcrTvLbZNrnbMKbggZa2o6adIwQ6j6CKsc7HZoppdKUELQwNx5uL1RtcGrzIpEf54P8JB9E+ttT&#10;LW/iyvmTuG10A9GhbsjPDEVkgD2ykwOQGu3F1NSZgPog3NuKVtiFrtUOiZHeqCxOGBuk8kRafKDa&#10;wzg1xh8leTFqQUYCXyPWPDcpHHfaSvD1/Sa8Ias0kgW81HiqaBoSYyI1E8VdzXj4oA+19TnIL4jF&#10;yEgH4X2G54+owPdH8OHT+7g30kfVZA7MXLa0IAd5aXHIS4lCaXYyUuLC4Gx/C5FhtigvSkJNWbZq&#10;WFeUGYekMC/kpUaiojAd6bH8zwW6ITMpTFWZ3BvuxuhAFxLjwjF/AXPBObJoQQOw2GUBd/ZsjRpL&#10;hw21vvflCLSEBmBRXo0yC7SafFhUV3vUAizwaQF+HUp5Xl4nyqqqsPjceAXWwi6vleM7707k95yK&#10;I6c2qemidQT44PGN0DPdB1PLYzC1O4mj57eo5YV7jq7C9v3LsO/QairwMqwluJs+WIglK2ZiAeGd&#10;J0FQV66fhaUrZhFS2mfmwAtXzsSMufzw0zbLNNI0qrSMQEsFmOznqwVYINOCq4AeA/MloOOgHR8v&#10;n5fg12ktuOZmwPfhYy3AL78XQwvs6/C+gvjXmDDhfUyXQg5CLPZYlHeerP0VC00FFoClod3kyeKQ&#10;JmLhvNmqBvrIzo2EV2KTAlkADjS/BCedowh10oPz7Wtws9JDGHNfgTeSxyhfqjCBDnI2hI3RFdiZ&#10;6TBPNqJ9tdPMpPjZIzbIBc3V6SjNiECR1CXnxzEXlnngbNQXxKONQN/rpL2mpb7bWYBh5pxDtNnV&#10;2dEoTAria7Nwp6eMVjsV5YS0NCMIsnOnu705rl08C6vbt5AU60PV94Cz5S3VR1225I0L84CTtQF8&#10;nOkSQp1VE3hHC10EyKAa82dvF1vER/og0NcGPq5WVOdAxIZ4q+mkRIpfZIAbeuvz8OXdOryRGB3A&#10;O0Q8SvIzkUmII+jBq0qyVfPogf56ZGbT00c4oLGhEI9kOwda3GcPB/HVZ08I8xAGu5rQJSpMNa0p&#10;yVHrFqVFbAzfx9b0KvMBa+Snx9Dfp6KhogDNhLi+KAXVubEoSwtFRqQXspmUl+enqI4c90e6mG93&#10;IyLEXymuKLBm0YLGMr+00TxXSwhVGaUmtLsPavNeAXrSmCpr1VctHySUsoRQwanAe6XAWoAF3vGh&#10;FFgVdfw7wNoQgKdSTQ4zx125aT427FiKzbuWQe/2frh6XsSpc5uxcdsSbKNlPnN9ixqFPn56K3bv&#10;X8Xri7B641wCTGCpxvOWTMfiVbOwcsNszF4wTU0fTWVOLIUgUwjt1Fma3HfKNBn5/g1/tncIiQYk&#10;LVDac4nx8CpA/xtwfzLG4FXVVAInFVUL5Ut4x77feGC1RxW/+pXKbScTTFFbWYU0e/YsBazqhSUq&#10;rCCWUWieT5+hppK2rF6Mwx+sw55Nq2mh1+L8gS24eWo3PI3Pw/HmcQTb68Hk+imY3zyPxDBnJIXQ&#10;snqZ8+hI9TVFfIAtQj1MkUbrnExYsmK8UFcYjfaqBGRFuyrL21KTiZqiBDSVSb4rRRw5fI2UViZS&#10;kXPUCPVwex5G2vLQQXUuSwtDAUGrL05EB9W5tTINJanSmjYdDfy65opMpe5+HrKZmiO8nMyZoxsh&#10;LzkY6VR6LxcLGNy4AFveVGSnCFdrE5gbXoWR/iX4ezsiyMdJFXCY3LqqLHNzZQYaKzIQQ7HNSYtC&#10;EuEO93TAt89a8UZuZqICTgCKj/BSHf1K8pPR29GgWuJk8I7h72erdmWQaq2eFll40ESQaa87qtBW&#10;TSDLMpiEx6AkJx51FdkoK0hTc1Wejjd5J3Hme0vVVp4q3GimVZZfVGNRHMrTAlGREYou3hy6Wkpo&#10;yUvQ39OAkcEO2NlY0kbNwmzmvi8HrQitnCsLTbjV4NVYFZYGYAFVA7LmXGOtNdde5b9aeLXKqYFP&#10;A6MWTHnu3wH+dwWW16n3keWE707AzDkzcOjMBqzYOAdb9tBGb1+CS7d24CKB/WDPcmz8YCl2H1wN&#10;PYtdOH5pA05SkTd/sITwzsO6rfOpvjOwbM0c2uSpWL5uNlZvptOYLd//V7w2HYtW0WbOmYTps6lS&#10;kzUAi/LKzoEvYXkttADLcTy040ehtc/LcTzQck17XRT9dYDHhxbe10Pz3K/5+5+kIBaAFy9eiBkE&#10;VVRYVFlyYVHheVRd6Rct00irFs1XDezO7t+C/VvW4PS+LdA9vQemV47B2eAMnG6dhovJJRjxsb3R&#10;ZTWAFeZhhgDa6dQwJ9XdMSPSBXlSLZURgvL0EDQVxqqF+3WFEaqFq8G106grS0Z3cz4/hzkENAMD&#10;rYXobS5QytpVn4Heplylync7izDA19QxZ+5vyGO+nI3GsiSUZkUgh0r7dLAGz4fq8HykCjmJspGZ&#10;lyqnlEKOaH8XlGVGqL2abl0/j1sE2MFSH+G01rJ22c7qFq6cOw7b2yZIT4qAp/1t6N84DwcrA6TF&#10;Banc2NPREnHhvsyLQ2F24wrqcuPxRmd7E8EqQVVxOmm3hCP/UxUlmRjp72TeO4QB5sEy1ZOWGIWc&#10;jESUFmahpqIQVaU5KMqKR35qOLITgpEQ4a0ScakWSUsI453lFrwcriE1zh0VBdK2JwPlBckoz45F&#10;ZXYEKrNCeReT3MNTLWIoyQvj3SWEOXgSqiuycOniOf5xCew8Tb6rnfPVAiyP1fTROIBfAatVXe3j&#10;GfywT9OAOxayBvg3Au4YvAKkVn0lxsMrgP5G8mCVA2sg1gKvBVgzYj0BcxfMpk3ejCVrZjPHXY1t&#10;e1bg+LXNOHaZFvDsRuw6tAbXjPZA12onzulsxqHj67F6wzxaZdrFXYuxgBZ62Zq5WLiMCrSe+SKv&#10;y4DVOxPewbJ1czFnyVTMWSg7+FHNpk5QA1nvvCfrmAnbmAJrQwvfjyAcA3R8/BuoY6GdOtLG+Pce&#10;D6eUSqrmf/J47LraimbsXL72V3QJExXAdA5UYRnQkh7RU6ZqaqFnzpBdM6aM5cgLsXThHCwnxB+s&#10;W45rx3fh1J7NuHBwO26c3A2j84fgZnQWXmYXYa93Fq7m1+DvqAdP5rgBjgbwtdNHSqiDArcwyVst&#10;ii+j0qYTnuKUIPXZsze+jBMHduDmldNwtTOi8KRgoK2QeS8tdFM+mstT0cnzwdY8KnIG+hvzMNRS&#10;gG6qbHlmJIbaitBO+12QEsa0MRiZMd54ca8FDwerUEw7HkwFTor0Z85qhzA/J9X0Ijc5ELLVi5ut&#10;CVxsjeBsYwg/N0t4OZoh0NseelfP47ahLhpr89FQngEbc11a8eOICHIjPymICHRFkJejWgzhZW+B&#10;opRwvPHg/jC6O5sIaQrvCDcRGezK/LcJT6XT5MMR9LQ3orq0CLWVpahhyEh1T1crulobUVUkfXVp&#10;h0s07XfK8zN4noMM3kGcrXUQ4KKPXKmBLk5VtdGyTKqQ/5HK3CjU0GpICx/Jgwuz4wi6LxN+VyTx&#10;bpMQF4wtm7fwTr1AjTiPB1gGtMRSaxrZEU41//sqXs35jtnmqQR3ylS8zzz4fR7l/D2ev8cPklZ5&#10;x4cWXlHo8RC/y9drFVhAF2jl9S8BVo8nYMGiuThydhMWrZyDg6fXY8O2xTiruxUXDbZjP2Hdtncl&#10;Lup/gMvGm3BJbzv2EuhlVNU1m+Zg8+5FWErwF9NCL2Kuu2LDXCwm0JL/SkueFbTYaoCL6jxlOvNJ&#10;UeFp/JmY/8qO+y835R4H3fgYr6za8/HXJOR16ro8Hjsf/x4vAR6DWNU5/5qhICawv9ZAOx5i+Tqx&#10;+JLXTmC8TxWWPX8nTJxIeDXgzp6lmRdevlQ2PiPA/D2u5Pmujatw4dB2HNu1SdVCG54/ALOLh+Fm&#10;cA6BltfgYnABfhQLq5un4MU8ONTFBJEe5kgLd0ayKHAEbTIhLkzype20QkKwC7JivWFAMKyNryGJ&#10;wmNjrIuUaB8MtdMh0h32NhUQ5Gy0VqShn+rbWZuGDsLaWZPFaynq+mhXMZoIeVFaBLLi/ZDOry/P&#10;5ec4xg+xwcxXs+ORFO2v5nn9XK1Rlp+A+HB3ih7h9rJjnmuhlha62Rmryi0prbQ01YepwU2UFCSo&#10;5bayk+JlqnIcgW2py4U038hkuinbyViZ6CEt0htvjAz3oqWpFiGBnjA3vYRiquXoYBdGBrrQ1lTN&#10;L0pFbnoiyopyqboFqGeuKyPQj+8P0Q4Xo4z2WzpZ1hRnM8fNR1t9GfIyYunjzZX6lubEoYrKW0G5&#10;V3eqxAAUZMZAViq1t9TRMnfye3XTBZQhNyMJZcU5yMlKx7p1mwnuK/WVaivJiefOW8Q8ab5a4DB5&#10;OiGd9kp5NTZaM2ilgVgDsIKX8RJkOacKvw6wPJYYD6+cTxS7zXMBd7z6auNHAC+ehwMn1mIRc9k9&#10;x1dhIXPZi/o7cezSRqzbthDrmeuev7kVV0234LLudhw4uk6NNK/bQgu9fT6WrZ2tViutWM8PMG31&#10;wmUz+bO+i9nzp/E52Z1iIuYvmqaUdxqt9dSZUogibX8IlqxjJliyv7EANh48idcV96cgluvqmuS9&#10;464JtG9JjKmtfB8BVlZsyTUJbRN8LcDakK/9zbvvKgUeD7DMB4vyio2eM5s3Z+bDK5ctxDL+Dlcs&#10;WYD1K5di7+Y1OLNvK47t3AidE7tx+/IRmFw4CJtrx+BvfhnOt84j0NkQdrcuwMtSFzHeFkgKtNPk&#10;vm63EeVtRZDtVRFGYrATovzs6Rh94O9grPpgldBW5/IzWZwRhn4qrKiq7BzY28S0rjYbfY056GvK&#10;wUBLPkY7i9FVw5yX4N7rlcErgToTVXnRyKNlLmBuXCYQRwczpYxHTKinqnP2cbGkDQ5QIGcmBSI2&#10;zJ0KbEDrbI4UKndypAeyed3TyQLerjZIiPJDEKG2MLyuVjWlJ4SQqWjkpkaqQg6pqTbVv4bsaF/8&#10;P89KmVkuYT62AAAAAElFTkSuQmCC"/>
  <p:tag name="ISPRING_PRESENTER_PHOTO_1" val="jpg|/9j/4AAQSkZJRgABAQIAJQAlAAD/2wBDAAgGBgcGBQgHBwcJCQgKDBQNDAsLDBkSEw8UHRofHh0a&#10;HBwgJC4nICIsIxwcKDcpLDAxNDQ0Hyc5PTgyPC4zNDL/2wBDAQkJCQwLDBgNDRgyIRwhMjIyMjIy&#10;MjIyMjIyMjIyMjIyMjIyMjIyMjIyMjIyMjIyMjIyMjIyMjIyMjIyMjIyMjL/wAARCABgAF0DASIA&#10;AhEBAxEB/8QAHAAAAQUBAQEAAAAAAAAAAAAABQACBAYHAwEI/8QAPhAAAQMDAgQEAwYDBQkAAAAA&#10;AQIDBAAFERIhBjFBURMUYYEHInEVIzJCkaFSkrEzQ3KCwRY1YmNzg6LC0f/EABoBAAIDAQEAAAAA&#10;AAAAAAAAAAIDAAEEBQb/xAAuEQABAwIDBQgDAQEAAAAAAAABAAIDESEEMUEFEmGR8BMyUXGBobHR&#10;IsHhFCP/2gAMAwEAAhEDEQA/AN/pUqRqKLyo024w7awX5spmO1/E6sJBPYZ5mhL13l3WQ5EsIb0N&#10;qKH7g6nU02eqUD+8UP5R1PSmm0wLUxJuKiZ1zZbKvMSlBxzVjIAHJAPZIFOEQHf5a/zqyUXk93n1&#10;mug4l8z/ALttNxmJPJwNBls/RThTn2BpC5cQq3Tw/HSOzlwAP7INVe1P8UXOBG8xFXIdMsPuLfT4&#10;aUJSlvTgbDByo7Z3FHrbA4sbZmKn3SM4+5HKY4SnCWnP4iAncU98bGWtzP6p8BAC52p9lK+1721u&#10;/wANuqQOZjS23D+itNPY4qti3ksSlu2+Qo4S1OaLJJ9CflPsTQwMcZQm8pkRpxbSQEqwPEJUdzsM&#10;aU6Tgc8HvT73e1Q+E2n7qzERMeb1KhvMqdQs9UY6dsnYc+VDuMcQABfwJ/dVdXC9ef8AFagc17VO&#10;tLEjyCLhw4H4zJ3NtnagysYzlsn5m852P4T/AA0ftV4YuiHEBC2JTBCZEV4YcaPTI6g9FDY9KU+I&#10;tqRcD28+qI2vrY2RKlSpUlMSquz3Xr7cXbREcW1CYwJ8hs4JJGQyg9CRuojkCBzO06/XB2320mMA&#10;qY+tLEVKuRcVsCfQbqPoDQp64RuFYbdqjNLky/LreTk7vO7kBR6rcIWQOukjtWiJpA3gL6ffX6SX&#10;mp3dNfpc7ndJcNRsdgispeS2lDOhJ0sjUEkkYAGPmI5g6fapljsL1tkTpU+Qh9UpSHSkjIQoZJOT&#10;zwTgHskU/hyzeSYVNkOePMkZWp1ScEJO+BkZGcAkctWeVUb4s8WOskcPQnCjUgLlqSd9J5I9+Z9M&#10;U+CJ08nYR65lLkeImdo/0CsXEXHjtvaY+xLS/dg+FeHIaBUzkHBGU5JII5bfWs+l/Ffi1iSUOx4s&#10;VQ/ulxlAj+Y5q3/CNMlXBctKV6AZTgYURnSdKcnHUZoxxTwoq/cImPMWiTdY7WtqSlsIKnAOw5BX&#10;LFamPw2GnMEkYIBpX+JLhNLH2jXU4Kn2f4zuB1Ld6tyPDPN6KSCP8qjv7GtNjyLVxNaPFZWzMgvp&#10;KT1BB2IPUHuKyOyJjWDgVm7N2nzkic4EPeYGpCQkqwQBuBtj6+1F5N8TwnxJa7mmO/GiXhsKnsKI&#10;0IOEgKA6KTnJ7j1rmSYuDEY04fDxlt3AGuZbWttMnUuchYVtqZDPFhW4mYgsdz6yVquEW6WGebhb&#10;hInsPL0uRVOnCM43GTzz1OMaiSSABRS72tUxbMyG4iLd2EksOHkodW1j8yD17cxvRcEKSCCCDuCK&#10;pUmKLDxa3JEVcpDzSvLnUv7k6iVjCQc51ZKlED8Io43Fx4j36+FbwAOCs9nuiLrC8Xw1MvtqLT7C&#10;z8zTg5pP9QeoIPWiFV25D7Hvca8N/LGlKRFmjpucNOH1BOk+ih2qwilSNAo5uR6oiYTkcwgTg89x&#10;k0g7tW2N4v8A3XSUj9EpV/NUyZZ2pkjxFqGlSm1rSU5JKDlJB6YJzUSyAOXe/wAg8zMSyPohpH+q&#10;jRzNFI4tIA0A+/lDGAQSdSfpKvnC8wrnxFxbeX4kV1/EtaSQQAMEhIySN8J5VuD3EEJd6atiy4xM&#10;beGEOJwHARzSeRqpPXay8OXo2bR5mTImrkKKUghtS1EpznqAR7Ul21ZtnxufhY+0kOQ8ALuJysLa&#10;i5CzzCKem86jQb+fgjPD8mNwf8NYUiWk/dtalpbwSpxajsOnM49qfw78Q7bfpohLZchyVn7pLigU&#10;uHsCOvpUe3NQOI+Hp9hWlK3LdKU2WtWDgKKkHbpg4+oNCW+HLXEfStEFCHW1AgknKSDkHnzzXPx+&#10;0nRSCR4P5X53XoNmw4OTCFr674yI06Oaqt2u934F4pvFugLQGHXA60HAVBCVHUNIzgcyD9Kqt4u0&#10;u/XBybNc+dZ2QnOlAxjABO1ah8QbCriayN3iG3ruMBOl9tI3cb55Hcjc+5rHPy5517DZUGFxQGPg&#10;oHkUJoK6A86Dqq8ri96BxheKgG17L6X4Llrm8GWh905WqMhJJ6kfL/pUq/WVu+29MVbhaUl1LiHA&#10;kKKCOoB2zgnGeR3qp3Cerhb4d2mAwsecdYbQgjfGwUpQ77nHvVp4bt8iBamzNfdfmvAOPrcWVEKP&#10;5RnkByriSPAmLmeJWyOYOd2NK0Arw/qlT7ci4Wd+3vrKkvMlpSzzyRjV9c71x4enOXGwQ5L39uW9&#10;L3/USdK//IGiZ5UC4ayhN2Y/KzcngkdgrC//AHNQXjI8DXr2TzZ449fadYPkn35o/iTcCr2U02RR&#10;ygLB8nxnLaOyZ8VD6Ceq2zoUP0Uij1SbvA+IHwpFlTiVRviLbFqhxrzGBTIhrAUoc9JOx9lY/U1U&#10;49utFuVBvqpT70id4muZIR4vlnxjPyJxnmf2rXZ0dEqDIjupCkONqSpJ6gisYucSVw5Jet0lsvQZ&#10;GHEZ2Cx0Wk9FDOP2ORWZ7agjQ2OlR4HhwyOq4+0A7DSGZos72IyPqLeKP8PcCrjXD7ctPGSXXSSX&#10;V+XCkryckLGvr64q33K4W5TvgrabkvhOSptYH19dttt+dY1FmvQJXjRHFIPLcbKHZQ5EelbDw9db&#10;bfrIJi4rCHI4KXkaB92eZx6HnRYuSTFANkoacB9LTsfaEDyWkEO87KFPu1u4bhszllzzLwJajNuh&#10;WtPcnGw9azByPGvF6enmNGgNLVrdUgHQ33IHVR7Dme1Puk6Rfbu7J0KUpw4baQnOlA/CkAdhRW08&#10;CXu5LQXI5hsHm4/sR9E8z+1Lw7f87C2I0rnRcnGY7EbQmoxpLRkPsonZtfFvF8Z5TSk22CEpbQrf&#10;SlI+UH1JGTWrCg9ossWyMx4cUHShKlrWrmtRwMmi9NAou7gsO6Fh37uNz1wSPKgXDh1O3pzou5u4&#10;/wAqUJP7pNGZL7cWM7IeVpaaQVrV2AGTQrhZlxrhyKt5OHpGqS4DzCnFFZHtqx7U5to3HyC0Ou8B&#10;N4kYdRGYusZsrkW5zxwhI3cbxhxA+qSSPUCi8eQ1KjNSGHEuMuoC0LHJSSMg10NVuOv/AGZuIhO/&#10;LaZbmYrnSO6o5LR7JUd0nuSntVt/6M3dRl5dX5qj+Dq6FWTmKETbcqfD8pMgxpLA2AUsg/UHGx+l&#10;F6b4iM41dcUlG5rXCjlnFw+HsQ5UwuVDPZxIebHuNx+9ROHrTcbVc7haVFChPguJacbVlC1DkfbJ&#10;2O+9aj4zecau371FfgQ33m3ykpdQcpW2cHcYPLuKogFc12zYN8SR2I6Kh2u3Wrh2KiLGQnxQMKUE&#10;6nHD3ON6neZlOf2UQgd3VhP7V0ZTGYTpaCU98Dc10LqAASoDPKisF0GNaxu62wC5MIfLqnHw2Dpw&#10;kIJNSKYH2zyVUa6XOPaYKpUgqIyEIbQMrdWfwoSOqielQAuNAi3gBWqF8RqNwci2BvJM065OPyR0&#10;kFef8Rwgf4j2o+AAMAYFCLJbpDHj3C46TcphCnQk5DSR+FpJ7Jyd+pJPWi4pkhAAYNPlCwEkuOqd&#10;XCVFYnRXY0ppDrDqdK0LGQoV3pUsGlwmEVsVWkvzuGfu5njTrQPwSkgrejjs4ButI/jG/cdaNxnY&#10;c1hEmK40804MpcbUFJV9CKk0FkcNRTIXLtzz1slrOpbkQgJcPdaCClX1Iz603eY/vWPjp15ckrdL&#10;crhFlNpSklLYJ6CmgEr3aASBj/5QfVxRD2KLbckD8wUqM4fbCk/0r0Xi9AfPwxJJ/wCXLZUP3UP6&#10;VXZHQjmP2qLhqCPRFMK2BZSPbOa6pbSUDU2B6dqC/afEDp0s8PIaz+aVOQAPZAVXn2Ze5+1wu6Yz&#10;R5s21vQT9XFZV+gTU7KneIHrX4qoCNAT6KRcrzDtzqYjbSpVwWMtw2AFOH1PRCf+JWBXO3WmQ7NT&#10;dbwtDs4AhllvdqKk8wjPNR6rO55DAqdbrTBtLKm4UZDQUcrUMlSz3Uo7qPqTU2oXhooznr/FYYSa&#10;uXmKVemvKUmL/9k="/>
  <p:tag name="ISPRING_PRESENTERDATA_0" val="TMOqIFRo4buLIFBoxrDGoW5n|R2nDoW8gdmnDqm4=|bGVwaHVvbmcueHhidEBnbWFpbC5jb20=|aHR0cHM6Ly9tbmhvYXN1YS5sb25nYmllbi5lZHUudm4=|e0MyQjg2Njk4LTQxQjctNEFFMy1BREFDLTUyQkFDOTRFODUyQ30=|R2nDoW8gdmnDqm4gdHLGsOG7nW5nIE3huqdtIG5vbiBIb2EgU+G7r2EgLSBOZ8O1IDEyMSwgU8Og&#10;aSDEkOG7k25nLCBMb25nIEJpw6puLCBIw6AgTuG7mWk=|SVNQUklOR19QUkVTRU5URVJfUEhPVE9fMA==|MQ==|aHR0cDovL21uaG9hc3VhLmxvbmdiaWVuLmVkdS52bg==|SVNQUklOR19QUkVTRU5URVJfUEhPVE9fMQ==|MDk2Mzc3MTk4Mw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4962</TotalTime>
  <Words>222</Words>
  <Application>Microsoft Office PowerPoint</Application>
  <PresentationFormat>Widescreen</PresentationFormat>
  <Paragraphs>66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PHÒNG GIÁO DỤC VÀ ĐÀO TẠO QUẬN LONG BIÊN TRƯỜNG MẦM NON HOA HƯỚNG DƯƠNG</vt:lpstr>
      <vt:lpstr>PowerPoint Presentation</vt:lpstr>
      <vt:lpstr>PowerPoint Presentation</vt:lpstr>
      <vt:lpstr>Câu 1: Có bao nhiêu chữ u trong hình?</vt:lpstr>
      <vt:lpstr>Câu 2: Chữ ư được cấu tạo bởi những nét gì?</vt:lpstr>
      <vt:lpstr>Câu 3: Chữ b,d,đ giống và khác nhau ở điểm gì?</vt:lpstr>
      <vt:lpstr>Câu 4: Thẻ từ dưới đây có mấy chữ t?</vt:lpstr>
      <vt:lpstr>Câu 5: Đây là hình cách điệu của chữ cái gì?</vt:lpstr>
      <vt:lpstr>Trò chơi:  Cặp đôi hoàn hảo</vt:lpstr>
      <vt:lpstr>Trò chơi: Cặp đôi hoàn 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Hi</cp:lastModifiedBy>
  <cp:revision>311</cp:revision>
  <dcterms:created xsi:type="dcterms:W3CDTF">2018-10-30T13:45:40Z</dcterms:created>
  <dcterms:modified xsi:type="dcterms:W3CDTF">2023-07-29T13:38:11Z</dcterms:modified>
</cp:coreProperties>
</file>