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99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17601" y="1905000"/>
            <a:ext cx="5236633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57434" y="1905000"/>
            <a:ext cx="5236633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17601" y="4076700"/>
            <a:ext cx="5236633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434" y="4076700"/>
            <a:ext cx="5236633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C6F29-CFDE-44C8-87D1-9863F298EFE4}" type="datetimeFigureOut">
              <a:rPr lang="en-US"/>
              <a:pPr>
                <a:defRPr/>
              </a:pPr>
              <a:t>9/24/2023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1569D-F190-41B1-A405-88B946C68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501B3-6D88-4115-A2A6-AF72DC33268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-76200" y="0"/>
            <a:ext cx="10287000" cy="64770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defRPr/>
            </a:pPr>
            <a:br>
              <a:rPr lang="en-US" dirty="0">
                <a:solidFill>
                  <a:srgbClr val="FF0000"/>
                </a:solidFill>
                <a:latin typeface="Times New Roman" pitchFamily="18" charset="0"/>
              </a:rPr>
            </a:br>
            <a:br>
              <a:rPr lang="en-US" dirty="0">
                <a:solidFill>
                  <a:srgbClr val="FF0000"/>
                </a:solidFill>
                <a:latin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076" name="Picture 20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614684"/>
            <a:ext cx="733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0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8438" y="4592561"/>
            <a:ext cx="733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819400" y="228602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b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HOA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1447800"/>
            <a:ext cx="815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0" y="3352800"/>
            <a:ext cx="6858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A logo with a sunflower&#10;&#10;Description automatically generated">
            <a:extLst>
              <a:ext uri="{FF2B5EF4-FFF2-40B4-BE49-F238E27FC236}">
                <a16:creationId xmlns:a16="http://schemas.microsoft.com/office/drawing/2014/main" id="{E76A956A-262B-4179-94AF-79097943F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033180"/>
            <a:ext cx="1162050" cy="116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Hero\Picture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ro\Picture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ro\Picture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ro\Picture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ro\Picture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ero\Picture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ero\Picture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44</Words>
  <Application>Microsoft Office PowerPoint</Application>
  <PresentationFormat>Widescreen</PresentationFormat>
  <Paragraphs>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Hero</dc:creator>
  <cp:lastModifiedBy>024 - Nguyễn Khánh Hòa B07</cp:lastModifiedBy>
  <cp:revision>8</cp:revision>
  <dcterms:created xsi:type="dcterms:W3CDTF">2012-10-02T12:09:22Z</dcterms:created>
  <dcterms:modified xsi:type="dcterms:W3CDTF">2023-09-24T16:34:45Z</dcterms:modified>
</cp:coreProperties>
</file>