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B855-B9A3-4367-A748-F53DF3DDA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2994-C79D-421F-B82D-F6B5AD1AB3DC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Nha%20cua%20toi%20-%20Nhac%20khong%20loi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2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62100" y="2833593"/>
            <a:ext cx="6019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LĨNH VỰC PHÁT TRIỂN NGÔN NGỮ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400" b="1" i="0" u="none" strike="noStrike" normalizeH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thơ : Em yêu nhà 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baseline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tuổi : 5 – 6 tuổi</a:t>
            </a:r>
            <a:endParaRPr kumimoji="0" lang="en-US" sz="24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0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27" y="1058546"/>
            <a:ext cx="1160746" cy="1160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5854828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Năm học 2023 - 2024</a:t>
            </a:r>
            <a:endParaRPr lang="en-US" sz="2400" b="1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SC06854ajpg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6324600" y="-152400"/>
            <a:ext cx="2819400" cy="1828800"/>
          </a:xfrm>
          <a:prstGeom prst="cloudCallout">
            <a:avLst>
              <a:gd name="adj1" fmla="val -53505"/>
              <a:gd name="adj2" fmla="val 13669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Có đầm ngào ngạt hoa sen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Ếch con học nhạc, Dế mèn ngâm thơ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402013"/>
            <a:ext cx="9906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4767">
            <a:off x="3314700" y="29337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4767">
            <a:off x="1638300" y="16383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4767">
            <a:off x="2628900" y="11811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4767">
            <a:off x="1409700" y="3429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54767">
            <a:off x="7181850" y="1924050"/>
            <a:ext cx="2587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20650"/>
            <a:ext cx="2819400" cy="2584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Callout 9"/>
          <p:cNvSpPr/>
          <p:nvPr/>
        </p:nvSpPr>
        <p:spPr>
          <a:xfrm rot="1104979">
            <a:off x="4207091" y="2439671"/>
            <a:ext cx="2582648" cy="1002946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958668">
            <a:off x="4581386" y="2802788"/>
            <a:ext cx="214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Dù đi xa thật là xa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2584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6019800" y="1447800"/>
            <a:ext cx="3124200" cy="1143000"/>
          </a:xfrm>
          <a:prstGeom prst="cloudCallout">
            <a:avLst>
              <a:gd name="adj1" fmla="val -53505"/>
              <a:gd name="adj2" fmla="val 13669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Chẳng đâu vui được như nhà của em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2122011204176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Rectangle 9"/>
          <p:cNvSpPr/>
          <p:nvPr/>
        </p:nvSpPr>
        <p:spPr>
          <a:xfrm>
            <a:off x="304800" y="2209800"/>
            <a:ext cx="868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Đàm thoại – Giảng giải – Trích dẫn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nhung-khung-anh-dep-ghep-anh (25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05000" y="2743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Hướng dẫn thực hiện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MdnR8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1752600" y="2667000"/>
            <a:ext cx="297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 chơi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2600" y="3810000"/>
            <a:ext cx="3204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Đóng kịch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h-dan-tuong--nhung-bong-hoa-xinh-xan-trong-nhung-chau-hoa-tao-thanh-khung-hinh-dep-da2260_thumbnail_655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2177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286000"/>
            <a:ext cx="617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Kết thúc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212201120122117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47800" y="2209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Hát bài: Nhà của tôi (Thu Hiền)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7" name="Nha cua toi - Nhac khong 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0" y="40386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3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de-thuong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914400" y="22098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Thơ: Em yêu nhà em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Ảnh-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4267200" y="0"/>
            <a:ext cx="4876800" cy="1524000"/>
          </a:xfrm>
          <a:prstGeom prst="cloudCallout">
            <a:avLst>
              <a:gd name="adj1" fmla="val -52407"/>
              <a:gd name="adj2" fmla="val 96389"/>
            </a:avLst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i="1"/>
              <a:t>Chẳng đâu bằngchính nhà em</a:t>
            </a:r>
          </a:p>
          <a:p>
            <a:pPr algn="ctr"/>
            <a:r>
              <a:rPr lang="en-US" i="1"/>
              <a:t>Có đàn chim sẻ bên thềm líu lo</a:t>
            </a:r>
          </a:p>
        </p:txBody>
      </p:sp>
      <p:pic>
        <p:nvPicPr>
          <p:cNvPr id="4100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5081588" y="4319588"/>
            <a:ext cx="7016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2781300" y="29337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3543300" y="35433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3771900" y="30099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6"/>
          <p:cNvSpPr>
            <a:spLocks noChangeArrowheads="1"/>
          </p:cNvSpPr>
          <p:nvPr/>
        </p:nvSpPr>
        <p:spPr bwMode="auto">
          <a:xfrm>
            <a:off x="5181600" y="0"/>
            <a:ext cx="3733800" cy="1676400"/>
          </a:xfrm>
          <a:prstGeom prst="cloudCallout">
            <a:avLst>
              <a:gd name="adj1" fmla="val -58398"/>
              <a:gd name="adj2" fmla="val 114079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</a:rPr>
              <a:t>Có nàng gà mái hoa mơ</a:t>
            </a:r>
            <a:endParaRPr lang="vi-VN" dirty="0">
              <a:latin typeface="Times New Roman" pitchFamily="18" charset="0"/>
            </a:endParaRPr>
          </a:p>
          <a:p>
            <a:pPr algn="ctr"/>
            <a:r>
              <a:rPr lang="vi-VN" b="1" dirty="0">
                <a:latin typeface="Times New Roman" pitchFamily="18" charset="0"/>
              </a:rPr>
              <a:t>Cục ta cục tác khi vừa đẻ xong</a:t>
            </a:r>
            <a:endParaRPr lang="vi-VN" dirty="0">
              <a:latin typeface="Times New Roman" pitchFamily="18" charset="0"/>
            </a:endParaRPr>
          </a:p>
          <a:p>
            <a:endParaRPr lang="vi-VN" dirty="0"/>
          </a:p>
        </p:txBody>
      </p:sp>
      <p:pic>
        <p:nvPicPr>
          <p:cNvPr id="5124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3881438" y="1254125"/>
            <a:ext cx="7016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4627563" y="1022350"/>
            <a:ext cx="4587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1333500" y="7239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3252788" y="1119188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0663">
            <a:off x="2263775" y="21875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6147" name="Picture 9" descr="ả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48" name="AutoShape 14"/>
          <p:cNvSpPr>
            <a:spLocks noChangeArrowheads="1"/>
          </p:cNvSpPr>
          <p:nvPr/>
        </p:nvSpPr>
        <p:spPr bwMode="auto">
          <a:xfrm>
            <a:off x="3886200" y="1371600"/>
            <a:ext cx="2362200" cy="1219200"/>
          </a:xfrm>
          <a:prstGeom prst="cloudCallout">
            <a:avLst>
              <a:gd name="adj1" fmla="val -30778"/>
              <a:gd name="adj2" fmla="val 10013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Có bà chuối mật lưng ong</a:t>
            </a:r>
          </a:p>
          <a:p>
            <a:pPr algn="ctr"/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1" name="Picture 7" descr="Ảnh-0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239000"/>
          </a:xfrm>
          <a:noFill/>
        </p:spPr>
      </p:pic>
      <p:sp>
        <p:nvSpPr>
          <p:cNvPr id="7172" name="AutoShape 15"/>
          <p:cNvSpPr>
            <a:spLocks noChangeArrowheads="1"/>
          </p:cNvSpPr>
          <p:nvPr/>
        </p:nvSpPr>
        <p:spPr bwMode="auto">
          <a:xfrm>
            <a:off x="4953000" y="990600"/>
            <a:ext cx="3124200" cy="1371600"/>
          </a:xfrm>
          <a:prstGeom prst="cloudCallout">
            <a:avLst>
              <a:gd name="adj1" fmla="val -53505"/>
              <a:gd name="adj2" fmla="val 13669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00FF"/>
                </a:solidFill>
              </a:rPr>
              <a:t>Có ông ngô bắp, râu hồng như tơ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457200" y="1752600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>
              <a:solidFill>
                <a:schemeClr val="hlink"/>
              </a:solidFill>
            </a:endParaRPr>
          </a:p>
          <a:p>
            <a:pPr eaLnBrk="1" hangingPunct="1"/>
            <a:endParaRPr lang="en-US" sz="2000" b="1">
              <a:solidFill>
                <a:schemeClr val="hlink"/>
              </a:solidFill>
            </a:endParaRPr>
          </a:p>
        </p:txBody>
      </p:sp>
      <p:pic>
        <p:nvPicPr>
          <p:cNvPr id="8196" name="Picture 19" descr="Ảnh-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7" name="AutoShape 23"/>
          <p:cNvSpPr>
            <a:spLocks noChangeArrowheads="1"/>
          </p:cNvSpPr>
          <p:nvPr/>
        </p:nvSpPr>
        <p:spPr bwMode="auto">
          <a:xfrm>
            <a:off x="6172200" y="838200"/>
            <a:ext cx="2590800" cy="1295400"/>
          </a:xfrm>
          <a:prstGeom prst="cloudCallout">
            <a:avLst>
              <a:gd name="adj1" fmla="val -54963"/>
              <a:gd name="adj2" fmla="val 14669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66"/>
                </a:solidFill>
              </a:rPr>
              <a:t>Có ao muống với cá cờ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am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4953000" y="228600"/>
            <a:ext cx="31242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là chị T</a:t>
            </a:r>
            <a:r>
              <a:rPr lang="en-US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ấm 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đợi chờ bống lên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153</Words>
  <Application>Microsoft Office PowerPoint</Application>
  <PresentationFormat>On-screen Show (4:3)</PresentationFormat>
  <Paragraphs>25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16</cp:revision>
  <dcterms:created xsi:type="dcterms:W3CDTF">2015-05-06T14:56:03Z</dcterms:created>
  <dcterms:modified xsi:type="dcterms:W3CDTF">2023-10-03T02:55:05Z</dcterms:modified>
</cp:coreProperties>
</file>