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8" r:id="rId3"/>
    <p:sldMasterId id="2147483703" r:id="rId4"/>
    <p:sldMasterId id="2147483718" r:id="rId5"/>
    <p:sldMasterId id="2147483733" r:id="rId6"/>
    <p:sldMasterId id="2147483748" r:id="rId7"/>
  </p:sldMasterIdLst>
  <p:sldIdLst>
    <p:sldId id="279" r:id="rId8"/>
    <p:sldId id="272" r:id="rId9"/>
    <p:sldId id="296" r:id="rId10"/>
    <p:sldId id="271" r:id="rId11"/>
    <p:sldId id="298" r:id="rId12"/>
    <p:sldId id="274" r:id="rId13"/>
    <p:sldId id="275" r:id="rId14"/>
    <p:sldId id="282" r:id="rId15"/>
    <p:sldId id="281" r:id="rId16"/>
    <p:sldId id="292" r:id="rId17"/>
    <p:sldId id="299" r:id="rId18"/>
    <p:sldId id="287" r:id="rId19"/>
    <p:sldId id="288" r:id="rId20"/>
    <p:sldId id="289" r:id="rId21"/>
    <p:sldId id="301" r:id="rId22"/>
  </p:sldIdLst>
  <p:sldSz cx="9144000" cy="5143500" type="screen16x9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FFFF"/>
    <a:srgbClr val="FFFF00"/>
    <a:srgbClr val="FF33CC"/>
    <a:srgbClr val="0000FF"/>
    <a:srgbClr val="FFFFCC"/>
    <a:srgbClr val="66FF66"/>
    <a:srgbClr val="FFFF99"/>
    <a:srgbClr val="9900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5" autoAdjust="0"/>
    <p:restoredTop sz="94660"/>
  </p:normalViewPr>
  <p:slideViewPr>
    <p:cSldViewPr>
      <p:cViewPr varScale="1">
        <p:scale>
          <a:sx n="143" d="100"/>
          <a:sy n="143" d="100"/>
        </p:scale>
        <p:origin x="708" y="-7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gs" Target="tags/tag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C0120-E2A0-4161-BF9E-A12436A676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610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44561-3E3D-459E-91AB-D40CF48B11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821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DEB95-6537-4399-95F5-288C77FDD5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537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A68ED-7574-4A7D-8EC5-C6C2BC9A49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683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4906E-EF5B-40D0-A0E1-A1A5B09C9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982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8955B-84A4-4C3D-84EB-953711C953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183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25ECB-D656-4999-AE56-F867F41425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914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64BFD-7114-41FC-8816-75B2A39662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59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C091C-EE2B-4EBD-89C0-D26765BACF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53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ACBD9-CBA0-4749-84E4-1E270488C7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519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DC16F-4471-4E87-9EC8-E2112F6877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082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68E12-4C18-43DB-95FD-86B32B7560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057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1" y="183357"/>
            <a:ext cx="8385175" cy="10739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1" y="1428750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6" y="1428750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1" y="3057525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8076" y="3057525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4683919"/>
            <a:ext cx="1901825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37376" y="4683919"/>
            <a:ext cx="1901825" cy="3571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6211A4-E113-492F-9412-A84369C0CD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9951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49996-98C6-47B3-B7B1-74795CB46D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7582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FEBA3-2FEF-4399-BBDD-E10ED29840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300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3F6D1-ECBC-4F47-80EC-26D6ACE9F6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5925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432A1-600C-4CF9-B9B7-C74EC97F14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8876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3687E-BA88-4828-B1AA-7A6E89ED38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941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74A3A-9602-43ED-8605-9E84BC1F93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8952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522D2-E682-49D1-A43B-98670B6971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5396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3B392-C28A-472A-BD6D-88AA99B897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61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448C5-18F0-4E92-A2B7-9D09129B7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601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94D62-E313-4613-927A-8CCEA4A935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751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1DAE2-D15B-4350-9781-303203C3C5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2573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11D3A-AB73-440E-999A-D61C7E17EB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809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92DEF-B9D1-4118-B91E-50B8BC62E4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936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1" y="183357"/>
            <a:ext cx="8385175" cy="10739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1" y="1428750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6" y="1428750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1" y="3057525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8076" y="3057525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4683919"/>
            <a:ext cx="1901825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37376" y="4683919"/>
            <a:ext cx="1901825" cy="3571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CA6C6C-0E76-4F4F-AD03-6144A1F461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6704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F9E3F-B8ED-4DD5-91CB-C9D0278510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646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FEBA3-2FEF-4399-BBDD-E10ED29840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4561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3F6D1-ECBC-4F47-80EC-26D6ACE9F6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623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432A1-600C-4CF9-B9B7-C74EC97F14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270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3687E-BA88-4828-B1AA-7A6E89ED38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534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74A3A-9602-43ED-8605-9E84BC1F93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6863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522D2-E682-49D1-A43B-98670B6971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958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3B392-C28A-472A-BD6D-88AA99B897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6907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448C5-18F0-4E92-A2B7-9D09129B7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9777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94D62-E313-4613-927A-8CCEA4A935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2586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1DAE2-D15B-4350-9781-303203C3C5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61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11D3A-AB73-440E-999A-D61C7E17EB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6822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92DEF-B9D1-4118-B91E-50B8BC62E4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284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1" y="183357"/>
            <a:ext cx="8385175" cy="10739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1" y="1428750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6" y="1428750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1" y="3057525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8076" y="3057525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4683919"/>
            <a:ext cx="1901825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37376" y="4683919"/>
            <a:ext cx="1901825" cy="3571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CA6C6C-0E76-4F4F-AD03-6144A1F461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4355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F9E3F-B8ED-4DD5-91CB-C9D0278510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7227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FEBA3-2FEF-4399-BBDD-E10ED29840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2173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3F6D1-ECBC-4F47-80EC-26D6ACE9F6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278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432A1-600C-4CF9-B9B7-C74EC97F14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1348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3687E-BA88-4828-B1AA-7A6E89ED38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6951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74A3A-9602-43ED-8605-9E84BC1F93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0965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522D2-E682-49D1-A43B-98670B6971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453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3B392-C28A-472A-BD6D-88AA99B897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2058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448C5-18F0-4E92-A2B7-9D09129B7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2243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94D62-E313-4613-927A-8CCEA4A935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4367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1DAE2-D15B-4350-9781-303203C3C5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2650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11D3A-AB73-440E-999A-D61C7E17EB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987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92DEF-B9D1-4118-B91E-50B8BC62E4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1574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1" y="183357"/>
            <a:ext cx="8385175" cy="10739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1" y="1428750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6" y="1428750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1" y="3057525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8076" y="3057525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4683919"/>
            <a:ext cx="1901825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37376" y="4683919"/>
            <a:ext cx="1901825" cy="3571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CA6C6C-0E76-4F4F-AD03-6144A1F461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9233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F9E3F-B8ED-4DD5-91CB-C9D0278510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65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FEBA3-2FEF-4399-BBDD-E10ED29840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785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3F6D1-ECBC-4F47-80EC-26D6ACE9F6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644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432A1-600C-4CF9-B9B7-C74EC97F14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8934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3687E-BA88-4828-B1AA-7A6E89ED38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053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74A3A-9602-43ED-8605-9E84BC1F93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318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522D2-E682-49D1-A43B-98670B6971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209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3B392-C28A-472A-BD6D-88AA99B897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3935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448C5-18F0-4E92-A2B7-9D09129B7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186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94D62-E313-4613-927A-8CCEA4A935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7485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1DAE2-D15B-4350-9781-303203C3C5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5789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11D3A-AB73-440E-999A-D61C7E17EB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523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92DEF-B9D1-4118-B91E-50B8BC62E4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11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1" y="183357"/>
            <a:ext cx="8385175" cy="10739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1" y="1428750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6" y="1428750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1" y="3057525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8076" y="3057525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4683919"/>
            <a:ext cx="1901825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37376" y="4683919"/>
            <a:ext cx="1901825" cy="3571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CA6C6C-0E76-4F4F-AD03-6144A1F461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1420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F9E3F-B8ED-4DD5-91CB-C9D0278510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1746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FEBA3-2FEF-4399-BBDD-E10ED29840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2203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3F6D1-ECBC-4F47-80EC-26D6ACE9F6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238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432A1-600C-4CF9-B9B7-C74EC97F14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2705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3687E-BA88-4828-B1AA-7A6E89ED38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3305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74A3A-9602-43ED-8605-9E84BC1F93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4120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522D2-E682-49D1-A43B-98670B6971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820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3B392-C28A-472A-BD6D-88AA99B897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78114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448C5-18F0-4E92-A2B7-9D09129B7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258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94D62-E313-4613-927A-8CCEA4A935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0178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1DAE2-D15B-4350-9781-303203C3C5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30274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11D3A-AB73-440E-999A-D61C7E17EB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958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92DEF-B9D1-4118-B91E-50B8BC62E4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7118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1" y="183357"/>
            <a:ext cx="8385175" cy="10739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1" y="1428750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6" y="1428750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1" y="3057525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8076" y="3057525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4683919"/>
            <a:ext cx="1901825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37376" y="4683919"/>
            <a:ext cx="1901825" cy="3571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CA6C6C-0E76-4F4F-AD03-6144A1F461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1420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F9E3F-B8ED-4DD5-91CB-C9D0278510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87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0B4437-38CF-4B14-982A-0796F052BC5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80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D50EC9-1278-4DD6-875D-73947F8D8B2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0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D50EC9-1278-4DD6-875D-73947F8D8B2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1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D50EC9-1278-4DD6-875D-73947F8D8B2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00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D50EC9-1278-4DD6-875D-73947F8D8B2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37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D50EC9-1278-4DD6-875D-73947F8D8B2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4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6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22.jpeg"/><Relationship Id="rId12" Type="http://schemas.openxmlformats.org/officeDocument/2006/relationships/image" Target="../media/image2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13" Type="http://schemas.openxmlformats.org/officeDocument/2006/relationships/image" Target="../media/image38.gi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12" Type="http://schemas.openxmlformats.org/officeDocument/2006/relationships/image" Target="../media/image3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Nhu-Co-Bac-Trong-Ngay-Vui-Dai-Thang.mp3" TargetMode="External"/><Relationship Id="rId6" Type="http://schemas.openxmlformats.org/officeDocument/2006/relationships/image" Target="../media/image31.wmf"/><Relationship Id="rId11" Type="http://schemas.openxmlformats.org/officeDocument/2006/relationships/image" Target="../media/image36.gif"/><Relationship Id="rId5" Type="http://schemas.openxmlformats.org/officeDocument/2006/relationships/image" Target="../media/image30.wmf"/><Relationship Id="rId10" Type="http://schemas.openxmlformats.org/officeDocument/2006/relationships/image" Target="../media/image35.png"/><Relationship Id="rId4" Type="http://schemas.openxmlformats.org/officeDocument/2006/relationships/image" Target="../media/image29.wmf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32" y="-204718"/>
            <a:ext cx="9144000" cy="557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EC86B4260ABE4D00AED24191244CEFB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57450"/>
            <a:ext cx="174942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762000" y="342900"/>
            <a:ext cx="7543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D0D0D"/>
              </a:solidFill>
              <a:latin typeface=".VnTime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371600" y="1200150"/>
            <a:ext cx="60198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n-US" sz="3200" b="1" dirty="0">
              <a:solidFill>
                <a:srgbClr val="FF3300"/>
              </a:solidFill>
              <a:latin typeface=".VnTime" pitchFamily="34" charset="0"/>
            </a:endParaRPr>
          </a:p>
        </p:txBody>
      </p:sp>
      <p:pic>
        <p:nvPicPr>
          <p:cNvPr id="4102" name="Picture 7" descr="Pictur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663644"/>
            <a:ext cx="1066800" cy="57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8" descr="EC86B4260ABE4D00AED24191244CEFB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6" y="-342900"/>
            <a:ext cx="17494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0201" y="-87987"/>
            <a:ext cx="625157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TRƯỜNG MẦM NON HOA HƯỚNG DƯƠNG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0" y="801596"/>
            <a:ext cx="601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H" pitchFamily="34" charset="0"/>
                <a:cs typeface="Times New Roman" pitchFamily="18" charset="0"/>
              </a:rPr>
              <a:t>KHÁM PHÁ KHOA HỌC</a:t>
            </a:r>
          </a:p>
        </p:txBody>
      </p:sp>
      <p:sp>
        <p:nvSpPr>
          <p:cNvPr id="4" name="Rectangle 3"/>
          <p:cNvSpPr/>
          <p:nvPr/>
        </p:nvSpPr>
        <p:spPr>
          <a:xfrm>
            <a:off x="840266" y="1509482"/>
            <a:ext cx="769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4 – 5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9742" y="3817806"/>
            <a:ext cx="6057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endParaRPr lang="en-US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4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4223835"/>
            <a:ext cx="64008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i="1" dirty="0" err="1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6000" b="1" i="1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khách</a:t>
            </a:r>
            <a:endParaRPr lang="en-US" sz="6000" b="1" i="1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914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29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6 nguyên tắc vàng giúp lái xe container an toàn | Giáo dục | Bá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28751"/>
            <a:ext cx="7620000" cy="321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4600" y="285750"/>
            <a:ext cx="4455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Xe Container</a:t>
            </a:r>
          </a:p>
        </p:txBody>
      </p:sp>
    </p:spTree>
    <p:extLst>
      <p:ext uri="{BB962C8B-B14F-4D97-AF65-F5344CB8AC3E}">
        <p14:creationId xmlns:p14="http://schemas.microsoft.com/office/powerpoint/2010/main" val="131493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39188" y="-40344"/>
            <a:ext cx="4191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 </a:t>
            </a:r>
            <a:r>
              <a:rPr lang="en-US" sz="6600" b="1" cap="none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sánh</a:t>
            </a:r>
            <a:endParaRPr lang="en-US" sz="6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Audi A8L 2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024" y="1581150"/>
            <a:ext cx="4523873" cy="278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28" b="90549" l="11800" r="8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06" t="7048" r="9300"/>
          <a:stretch/>
        </p:blipFill>
        <p:spPr bwMode="auto">
          <a:xfrm>
            <a:off x="90174" y="1067652"/>
            <a:ext cx="4495799" cy="31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70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2750"/>
            <a:ext cx="9144000" cy="55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70595" y="2225501"/>
            <a:ext cx="5602817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5400" b="1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E016BA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Trò chơi 1: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5400" b="1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E016BA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“</a:t>
            </a:r>
            <a:r>
              <a:rPr lang="en-US" sz="5400" b="1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E016BA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VNI-Avo" pitchFamily="2" charset="0"/>
              </a:rPr>
              <a:t>Xe gì biến mất</a:t>
            </a:r>
            <a:r>
              <a:rPr lang="vi-VN" sz="5400" b="1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E016BA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”</a:t>
            </a:r>
            <a:endParaRPr lang="en-US" sz="5400" b="1" dirty="0">
              <a:ln w="31550" cmpd="sng">
                <a:gradFill>
                  <a:gsLst>
                    <a:gs pos="70000">
                      <a:srgbClr val="2D2D8A">
                        <a:shade val="50000"/>
                        <a:satMod val="190000"/>
                      </a:srgbClr>
                    </a:gs>
                    <a:gs pos="0">
                      <a:srgbClr val="2D2D8A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E016BA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936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0" t="23528" r="26464" b="14125"/>
          <a:stretch/>
        </p:blipFill>
        <p:spPr bwMode="auto">
          <a:xfrm>
            <a:off x="4675645" y="-32084"/>
            <a:ext cx="4057826" cy="2375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6" descr="2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" descr="https://encrypted-tbn0.google.com/images?q=tbn:ANd9GcRZ6svgY97ubFslb1BpWdCTybGbZL1u2vw8ceKi8TUNbaw7Rxt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32" y="2686050"/>
            <a:ext cx="439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9" descr="http://images01.jaovat.com/ui/6/97/85/1277716116_102299285_6-Xe-dap-Xe-dien-Viet-Nam-127771611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86050"/>
            <a:ext cx="4495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Một số đầu số đẹp bạn không thể bỏ qu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27" y="-40207"/>
            <a:ext cx="4572000" cy="254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mber 4 pictures | Cartoon Number Four 4 Character #7846 by Ron ..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01" y="2555584"/>
            <a:ext cx="4467726" cy="257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ài 1 : Xin chào &lt;/br&gt; 你好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0" y="-297029"/>
            <a:ext cx="4600074" cy="255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inh ngay sim ngũ quý viettel 2 để may mắn ùa về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94" y="2586688"/>
            <a:ext cx="4521980" cy="255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95251" y="30956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5077" y="-7132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89403" y="-5654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60117" y="-7132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79114" y="-8609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87182" y="-34827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150397" y="2557298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109623" y="2508232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131578" y="2564887"/>
            <a:ext cx="1082694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207485" y="2513691"/>
            <a:ext cx="999492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190072" y="2511059"/>
            <a:ext cx="1113004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102270" y="2578980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4769424" y="70122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4756473" y="81872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4756473" y="58373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4741647" y="81872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4762948" y="58373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4728947" y="81872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4490727" y="2653527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4607428" y="2613203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4572001" y="2628179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4607427" y="2663961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4611567" y="2658321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4671595" y="2617997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pic>
        <p:nvPicPr>
          <p:cNvPr id="36" name="Picture 18" descr="bells2med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288" y="-32084"/>
            <a:ext cx="1819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8" descr="bells2med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938" y="2558450"/>
            <a:ext cx="1819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8" descr="bells2med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196" y="34309"/>
            <a:ext cx="1819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8" descr="bells2med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59" y="2526795"/>
            <a:ext cx="1819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74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0"/>
                            </p:stCondLst>
                            <p:childTnLst>
                              <p:par>
                                <p:cTn id="131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000"/>
                            </p:stCondLst>
                            <p:childTnLst>
                              <p:par>
                                <p:cTn id="16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000"/>
                            </p:stCondLst>
                            <p:childTnLst>
                              <p:par>
                                <p:cTn id="17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0"/>
                            </p:stCondLst>
                            <p:childTnLst>
                              <p:par>
                                <p:cTn id="179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500"/>
                            </p:stCondLst>
                            <p:childTnLst>
                              <p:par>
                                <p:cTn id="18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66FF99"/>
              </a:gs>
              <a:gs pos="100000">
                <a:srgbClr val="2F76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459" name="Group 7"/>
          <p:cNvGrpSpPr>
            <a:grpSpLocks/>
          </p:cNvGrpSpPr>
          <p:nvPr/>
        </p:nvGrpSpPr>
        <p:grpSpPr bwMode="auto">
          <a:xfrm>
            <a:off x="0" y="0"/>
            <a:ext cx="8915400" cy="5143500"/>
            <a:chOff x="48" y="-6"/>
            <a:chExt cx="5631" cy="4271"/>
          </a:xfrm>
        </p:grpSpPr>
        <p:pic>
          <p:nvPicPr>
            <p:cNvPr id="19476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44" y="672"/>
              <a:ext cx="139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7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" y="480"/>
              <a:ext cx="143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8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39" y="-1769"/>
              <a:ext cx="177" cy="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9" name="Picture 7" descr="CRNRC40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" y="-6"/>
              <a:ext cx="951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0" name="Picture 8" descr="CRNRC40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" y="0"/>
              <a:ext cx="876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1" name="Picture 9" descr="CRNRC40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9" y="3552"/>
              <a:ext cx="96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2" name="Picture 10" descr="CRNRC40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614"/>
              <a:ext cx="1008" cy="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3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813" y="2264"/>
              <a:ext cx="176" cy="3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60" name="Picture 16" descr="hoa dep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285750"/>
            <a:ext cx="8382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7" descr="hoa dep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305800" y="228600"/>
            <a:ext cx="8382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8" descr="WhitecornerFlow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9" descr="WhitecornerFlow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657600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22" descr="1170269phoexz8m4g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7124700" y="-1028700"/>
            <a:ext cx="342900" cy="285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5" name="Picture 23" descr="1170269phoexz8m4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381500" y="-971550"/>
            <a:ext cx="3429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6" name="Picture 24" descr="1170269phoexz8m4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790700" y="-971550"/>
            <a:ext cx="3429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3849" name="WordArt 25"/>
          <p:cNvSpPr>
            <a:spLocks noChangeArrowheads="1" noChangeShapeType="1" noTextEdit="1"/>
          </p:cNvSpPr>
          <p:nvPr/>
        </p:nvSpPr>
        <p:spPr bwMode="auto">
          <a:xfrm>
            <a:off x="1752600" y="1028700"/>
            <a:ext cx="6324600" cy="1510904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Kính chào tạm biệt</a:t>
            </a:r>
          </a:p>
        </p:txBody>
      </p:sp>
      <p:pic>
        <p:nvPicPr>
          <p:cNvPr id="19468" name="Picture 26" descr="Entertainment-02-june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371850"/>
            <a:ext cx="1752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27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562100" y="-114300"/>
            <a:ext cx="571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28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247900" y="3657600"/>
            <a:ext cx="571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29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515100" y="-228600"/>
            <a:ext cx="571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30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762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31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686050"/>
            <a:ext cx="762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32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057900" y="3714750"/>
            <a:ext cx="571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3858" name="Nhu-Co-Bac-Trong-Ngay-Vui-Dai-Tha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8747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3515" fill="hold"/>
                                        <p:tgtEl>
                                          <p:spTgt spid="3338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3858"/>
                </p:tgtEl>
              </p:cMediaNode>
            </p:audio>
          </p:childTnLst>
        </p:cTn>
      </p:par>
    </p:tnLst>
    <p:bldLst>
      <p:bldP spid="3338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mDiQuaNgaTuDuongPho-VA-4853596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10526" y="3429000"/>
            <a:ext cx="609600" cy="45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610600" y="4560333"/>
            <a:ext cx="228600" cy="183117"/>
          </a:xfrm>
        </p:spPr>
        <p:txBody>
          <a:bodyPr>
            <a:normAutofit fontScale="25000" lnSpcReduction="20000"/>
          </a:bodyPr>
          <a:lstStyle/>
          <a:p>
            <a:r>
              <a:rPr lang="en-US" dirty="0"/>
              <a:t>     </a:t>
            </a:r>
          </a:p>
        </p:txBody>
      </p:sp>
      <p:pic>
        <p:nvPicPr>
          <p:cNvPr id="7" name="EmDiQuaNgaTuDuongPho-VA-4853596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1000" y="171450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4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48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2286015" y="5143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1" y="25977"/>
            <a:ext cx="8960601" cy="4969745"/>
            <a:chOff x="-553452" y="-698025"/>
            <a:chExt cx="11397915" cy="7843373"/>
          </a:xfrm>
        </p:grpSpPr>
        <p:pic>
          <p:nvPicPr>
            <p:cNvPr id="26626" name="Picture 3" descr="Frames PPT 00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553452" y="-698025"/>
              <a:ext cx="11397915" cy="7843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2471854" y="3770754"/>
              <a:ext cx="5550567" cy="871890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C00000"/>
                  </a:solidFill>
                </a:rPr>
                <a:t>HOẠT ĐỘNG  NHÓM 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650224" y="433521"/>
              <a:ext cx="4005942" cy="2435279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FF0000"/>
                  </a:solidFill>
                </a:rPr>
                <a:t>NHÓM 2: </a:t>
              </a:r>
            </a:p>
            <a:p>
              <a:pPr lvl="0" algn="ctr"/>
              <a:r>
                <a:rPr lang="en-US" sz="2600" b="1" dirty="0">
                  <a:solidFill>
                    <a:srgbClr val="0070C0"/>
                  </a:solidFill>
                </a:rPr>
                <a:t>TÌM HIỂU PTGT ĐƯỜNG BỘ CÓ 4 BÁNH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06125" y="364185"/>
              <a:ext cx="3580607" cy="2504617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FF0000"/>
                  </a:solidFill>
                </a:rPr>
                <a:t>NHÓM 1:</a:t>
              </a:r>
            </a:p>
            <a:p>
              <a:pPr algn="ctr"/>
              <a:r>
                <a:rPr lang="en-US" sz="2800" b="1" dirty="0">
                  <a:solidFill>
                    <a:srgbClr val="0070C0"/>
                  </a:solidFill>
                </a:rPr>
                <a:t> </a:t>
              </a:r>
              <a:r>
                <a:rPr lang="en-US" sz="2600" b="1" dirty="0">
                  <a:solidFill>
                    <a:srgbClr val="0070C0"/>
                  </a:solidFill>
                </a:rPr>
                <a:t>TÌM HIỂU PTGT ĐƯỜNG BỘ CÓ 2 BÁNH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 flipV="1">
              <a:off x="2838982" y="2868800"/>
              <a:ext cx="1492386" cy="86241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6036925" y="2868799"/>
              <a:ext cx="1583076" cy="86241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266836"/>
      </p:ext>
    </p:extLst>
  </p:cSld>
  <p:clrMapOvr>
    <a:masterClrMapping/>
  </p:clrMapOvr>
  <p:transition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019" y="29224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 số PTGT đường bộ: Xe đạp</a:t>
            </a:r>
          </a:p>
        </p:txBody>
      </p:sp>
      <p:pic>
        <p:nvPicPr>
          <p:cNvPr id="2050" name="Picture 2" descr="BREEZE 24&quot; - ASAMA Bikes - Xe đạp Asama Việt Nam uy tín và chất lượ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54" y="1143000"/>
            <a:ext cx="7338296" cy="333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57601" y="4287113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Bàn đạp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4214" y="1031708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Giỏ xe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3724" y="622761"/>
            <a:ext cx="1375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Tay lái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09358" y="1156774"/>
            <a:ext cx="1406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Yên xe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019" y="2197115"/>
            <a:ext cx="1493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Chân chống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4236535"/>
            <a:ext cx="1704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Bánh xe</a:t>
            </a:r>
          </a:p>
        </p:txBody>
      </p:sp>
      <p:sp>
        <p:nvSpPr>
          <p:cNvPr id="3" name="Right Arrow 2"/>
          <p:cNvSpPr/>
          <p:nvPr/>
        </p:nvSpPr>
        <p:spPr>
          <a:xfrm rot="7988824">
            <a:off x="7186761" y="1556237"/>
            <a:ext cx="399734" cy="31005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1845226">
            <a:off x="4921188" y="1112717"/>
            <a:ext cx="500767" cy="21355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3853356">
            <a:off x="3475707" y="1549370"/>
            <a:ext cx="363788" cy="29784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2643667">
            <a:off x="585514" y="3234940"/>
            <a:ext cx="644819" cy="21734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9999646">
            <a:off x="1350321" y="4110870"/>
            <a:ext cx="525395" cy="14158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9433533">
            <a:off x="4312993" y="4107940"/>
            <a:ext cx="361462" cy="25719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741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3" grpId="0" animBg="1"/>
      <p:bldP spid="4" grpId="0" animBg="1"/>
      <p:bldP spid="8" grpId="0" animBg="1"/>
      <p:bldP spid="13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911800" y="171450"/>
            <a:ext cx="7391400" cy="40005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Xe máy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0" y="4264819"/>
            <a:ext cx="914400" cy="329804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pic>
        <p:nvPicPr>
          <p:cNvPr id="3074" name="Picture 2" descr="Thuê xe máy Honda L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21" y="707553"/>
            <a:ext cx="9144000" cy="45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51940" y="1882602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Đèn pha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03381" y="3255836"/>
            <a:ext cx="1198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Bánh xe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1" y="22288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32746" y="1944435"/>
            <a:ext cx="988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Yên xe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12" y="2497098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Đèn hậu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8864" y="4485111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Ống pô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4801" y="864258"/>
            <a:ext cx="2388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Gương chiếu hậu</a:t>
            </a:r>
          </a:p>
        </p:txBody>
      </p:sp>
      <p:sp>
        <p:nvSpPr>
          <p:cNvPr id="11" name="Right Arrow 10"/>
          <p:cNvSpPr/>
          <p:nvPr/>
        </p:nvSpPr>
        <p:spPr>
          <a:xfrm rot="1223321">
            <a:off x="5123719" y="1250275"/>
            <a:ext cx="609600" cy="16109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2241154">
            <a:off x="6229580" y="2042245"/>
            <a:ext cx="533400" cy="15607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8723410">
            <a:off x="7662411" y="3684592"/>
            <a:ext cx="457200" cy="16810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6351292">
            <a:off x="3612650" y="2340628"/>
            <a:ext cx="330776" cy="16192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60906" y="2746906"/>
            <a:ext cx="853242" cy="19288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8759276">
            <a:off x="1317468" y="4254743"/>
            <a:ext cx="462005" cy="21963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2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20600" y="571501"/>
            <a:ext cx="1295400" cy="3165872"/>
          </a:xfrm>
        </p:spPr>
        <p:txBody>
          <a:bodyPr/>
          <a:lstStyle/>
          <a:p>
            <a:endParaRPr lang="vi-VN" dirty="0"/>
          </a:p>
        </p:txBody>
      </p:sp>
      <p:pic>
        <p:nvPicPr>
          <p:cNvPr id="4100" name="Picture 4" descr="Ô tô Audi A8 xe mô hình bằng sắt có âm thanh và đèn mở được các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055" y="15970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3008"/>
            <a:ext cx="243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Ô tô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45107" y="4495655"/>
            <a:ext cx="1198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Bánh xe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3601" y="3509416"/>
            <a:ext cx="1249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i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Đèn pha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67950" y="4782556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Cửa xe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13259" y="2414597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Gương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19835" y="2486690"/>
            <a:ext cx="1023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Cốp xe</a:t>
            </a:r>
          </a:p>
        </p:txBody>
      </p:sp>
      <p:sp>
        <p:nvSpPr>
          <p:cNvPr id="2" name="Right Arrow 1"/>
          <p:cNvSpPr/>
          <p:nvPr/>
        </p:nvSpPr>
        <p:spPr>
          <a:xfrm rot="3571921">
            <a:off x="2121044" y="2779972"/>
            <a:ext cx="342900" cy="27655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1052679" y="3778050"/>
            <a:ext cx="509998" cy="24455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0800000">
            <a:off x="4914892" y="4459375"/>
            <a:ext cx="266701" cy="33787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5589455">
            <a:off x="6531331" y="4259616"/>
            <a:ext cx="457200" cy="32522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8231334">
            <a:off x="6938769" y="2857505"/>
            <a:ext cx="511646" cy="20036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468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Xe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lam</a:t>
            </a:r>
          </a:p>
        </p:txBody>
      </p:sp>
      <p:sp>
        <p:nvSpPr>
          <p:cNvPr id="3" name="Rectangle 2"/>
          <p:cNvSpPr/>
          <p:nvPr/>
        </p:nvSpPr>
        <p:spPr>
          <a:xfrm>
            <a:off x="3338239" y="0"/>
            <a:ext cx="26961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Mở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rộng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2" name="Picture 2" descr="Xe túc túc và những đồng đô-la lẻ (P2) | Phóng sự | Báo điện tử A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172260"/>
            <a:ext cx="7696200" cy="397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64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data:image/jpeg;base64,/9j/4AAQSkZJRgABAQAAAQABAAD/2wBDAAkGBwgHBgkIBwgKCgkLDRYPDQwMDRsUFRAWIB0iIiAdHx8kKDQsJCYxJx8fLT0tMTU3Ojo6Iys/RD84QzQ5Ojf/2wBDAQoKCg0MDRoPDxo3JR8lNzc3Nzc3Nzc3Nzc3Nzc3Nzc3Nzc3Nzc3Nzc3Nzc3Nzc3Nzc3Nzc3Nzc3Nzc3Nzc3Nzf/wAARCACLALoDASIAAhEBAxEB/8QAHAABAAIDAQEBAAAAAAAAAAAAAAUGAQQHAwII/8QAPRAAAQMDAwIDBgQDBgcBAAAAAQIDBAAFERIhMQZBEyJRBxQyYXGBI5GhsTNCwRUWJFJygiU0Q2Jj4fDR/8QAGQEBAQEBAQEAAAAAAAAAAAAAAAECAwQF/8QAIhEBAQACAgICAgMAAAAAAAAAAAECERIhAzFBUQQTIjJC/9oADAMBAAIRAxEAPwDuNKUoFKUoMYpis0oMUoaUClKxQZpSlApSlApSlApSlApSlApSlApSlBmlKUClKUClKGgwohIyogAdzXgibEcGW5TCh6pcBrzukT3+3SYhWpvxmlN60kgpJGAQRX5Wsk+6m/G13GU4H1qXGV4zgJbcBwBk/MY9N6D9VuXGC38cyOn6uitR7qC0s/FPaUfRs6/2r8xRerkNNBE+Gvx0nCi2dIP1HY17f30h5H+EkY/1jag/Q0jriwx/48lxtGcFa2ykD7mp2BNi3CK3LgyG5EdwZQ62rKVD5Gvyw91RIuMhq321vHjrS2kvDIyTjOOO9bLHVt2tLr9qsc15pIc8BZQrZWk6QUj+UcnA9flQfqbalcd6f67ucK2MvPvqltJY8wf3UVDYYPJJPauk9KX1u/2puYlCW3QdDzSV6g2scgHAyPQ4oJmlZpQYpSlApSlApSlApSlBmlKUClKUClKUGDXJb57LIV59o0mbLmrjxJDKZKWWMJcW4CEr3IOADpJP/f2rrdRV8Pu4jz+PdXQXD/4leVefkMhX+0UHP1+yDpm8SJRkqnxpjb6vFUw8MOZ3SrCkkbgjOO4NaY9i/TCbobe1IuL2I5cecdfRlnVlLeAlIzk6jvt5PnXSpyvc7vFl4w1I/wAM96A7qQo/cKT/ALxXz09+PGeuTnxT3PGRvsloDS2N+PKAoj1UaD89TvZ9fOj7nLlPMKktR2VqhyIyCrxFkYSdO5BTnUc7DA5FUBl9yO4lxhRSpPBr9auf8dnvPokpbtTDfhqeQrBc3y4AeycBIKvlt61+aTZ482/XRaXkx7LFkLW5ISBhLRWdASO5VjCR/SpBudNyZ0iAQ8tKIDbgQHCjdbqjgJSOFEAlRGMAJ35wek+z6+s2nqiLa0TnH2ZmWnAtIAQvBKTsABuMcd6ovS1rm9a3ktW0tw7faWHFMNa90Ag6RjOVLUcFSvkfkKrbEp9p1MltZbktqDiFnlKwcg/YiqP2MKzUfYbm1eLNCuTONEplLoA7ZHFSFApSlArArNKDBpWaxQKUpQKyKUoFYzWax3oM1inah4oBOKgb51NYLe29HutwjpKmyFMatS1AjcBIyTt2G9QHtDvctLotNsfWysIDkhxA8wSeEg9icc+nzxjm7EWMkLE1xIWPN7snBcWVcZzxn6En9a8vk/JmOXHHv7dcfHubq9/3vtl/tKrAl8iW4pMdEp9GGnMH4wod9tknSSeNt6sqpv8AaVq94W0uPbmmcutkYU6oDdseiQdj6nbjnk8aBb0oddTbkF1xvwktqysEkgJA+eccc8VLWuRc0RF29lUhlDKVPFjSSUHOQo6ttlKCv6EVJ+Tj8r+r6V7qK63zqV+RZIclEazRXi27pQQl0jzOuLxuUhWAEj1SBnetNrpqTd2QlTT0Sww5KY8eMryvzJCwMuK7d9RP8qRpA5q1W1iFa2HLXFC/ET5U+L8byiDhZPfBVgAZ3PzJqwdUxHIdmWGP40KOW2cDZU2SdGsbcpClfZddP2/TNxkS3RFitrDMWXaobMeIyhSGFJSCtwE7nUdyCQD8yB2G/N777H+oE3aXItpgvQ3H1uNIS8UuJQpRIBBTjIzjntXbrJARbbRCgoACY7CG9vkAK3sD0rtj67Yqi+zCFdLFaRZrjBebbbUtxpwkaU6jkpJz6kkfU1bJ12h291pqW+hpToOgrOAcY78Dmt7FalxfiMNYmlvQ6oICVjOsngAdzztS+kfQckLGUBjB48xP64rxauSBNTBfLYlEFWhtWcD1Od6g7KxCuzslxlpTEVtweA2kKaVjjURngqBI7Edu9TsG1Q4Lzshhn8d3+I6okqV8snt8uK548re2um9ms1FQj7572ZDjgcQ+tvQFlOhIVhOAPVOFZ+fpXvZ3nH4KHHSVHUsJWcfiJCiEr228wAO3rXVlu0pSgVmsUoM0rGajpl0TGfLIjyHlBOfwWyrH1qW6ElWKhY/UsF0kLTIYA5LzKkY/MZrajXq1yt41yiOjjyPJOD+dOUEjXwtaEpJUoBI5Jrxflsssl1SxpH+XfJqpdUXtxp1pgoK3HMkMDdKAOVLAI1cjy7DcZ5AOcs5ism0L1Q64q8PzI8RbqHVpbDh+EqSnYYGTggbHvxyKjLtbrNY0e6yLwzJukjStxtONau4URvgZ9ammp02+syogmIQUrQHC04PEZTyQFDBycDgADORnk7TMOxwY7jll6ebU6vdb76NHPcuLBNfP8uu7ruu+Ns0r9qtLMpJGolvKSPMNsHI4+1W232dplGlCefKcDnfNV6L1Im0rKZM3p/zH4FTEJP2OasdrvBkFMlqOFRlbFcdxL6B8wUE4H1rhhMv9Yt5VLKtcJCWH5EZpaovnaUpIJbwO1RtwjF65WaEoErckLnSPTCRsD91AD/TU4SJC2kJUFIPnUQcjA/8A0/sa1IifH6kmP5yGWUsp+Xc/v+le7x49OFqaHFCcU7VDdUzpkK1KctzaFvFQSoqXjwkZ8y8cnSMnb9q9VuptziWcdQ22pa1BKEjJUTgAVTJan7xOZk/iJEgqZgoxgstH+I+R2URgDuNSeMqraYmO9QNIjPILcVkky3FbB3Sdk+mk/EfsMbnEpZ0e8vOXJaSA4AhhJHwNjj7ncn647Vz5c/TXpov6bDfbaGgG4ExPuhSlPlQ4Bls57ZCSn7irMDtVY65fhLskiO8+lt9GlxlZGQy6CC2o/wC4Dbk1AXL2kQ4bHhu+8KloQhTrLQS2EEjguLITzn8q1ykvGGre1xurDan4WU/xJGhw7jUnSo6T6jIG1SbYCRpSAANgB2FcaX7VIk19eiFJb9yT7yV++B4KA8pSAg8+cd6svTftDiXb8OC6iY7uSy04Q8AOcNuYKh/pJPyq8rvuJp0OsVG228xrg2ox1ZUnYp3BGOQQdwfkakUnO4ORWplL6RmlZpVHyr4TVKjT5z9ymuoBDjLpa8oGptJXsladwfhBB2wFD51diM1A3e2PpurF1t41PBosSGsgeK1uRuf5kqORk4wVetc/JLYsI0q7rd0L93AxkB5ITn7pWr9q9sSyFe8WmK6SMEtOg6vl5gP3rXZeZcQRdLe6zjBTrb14ON9wCAPvXrHlxJriWY88JcGdmljV9wfp3FZ2rSkyLfZYj89yzC3+EkqK1IbCAeBkpVgbkVzac0/c7wbHAufhXF1SZFwWptanEoI15140ggHYHATkADI36Z1NEE+1rhS0OvNeIhSkp28TSoKG4B2yB/65qpNzmJdzajQ0eDMmTXRciF+RKGkpUVZIGThTSfQasDaueV+mpEpbG4MWA0llEa2WmL5i46rzOqx53FqO+DnG+CeSeAaZcOtmlPaIMVdykpUCH5bJc8MEbFLQwlsDjB83cpxvUd1LKk9W9UOdN9PLeciNOkEvHJLichaicAlKSRjOdwSDxizW6yCweE3DS642lafEQ4ELDi0kjJwMk5yADsCBsCCSyswk5EnK9IRw+0C5JVLaiuMxT/D1tRhz6DG/J/Ic75iUXLqCwyxcJ1uKFKGFrYCW1KT3UNOUhQ+eP1rrPvNwdtrlxkBt2OhpSxqdHpwAkc9ux/rEK6dnSpLcUuOMMMpCVEhJ95dUgalEd0pClADurJ7A1nlyvWLWtfL26S65ZuKBpe8dKClDrjiQlaSc41YA+e+ANuTnIudkZLbLrih53nCtX/31zXE+qrJN6Iuq7rbAoW93MeS0oAktr20kD1GrGDsceuK6L0FfY5huxvfjNaa0hp4AlS0lKVJKhgYUUqSSNsHNdJZLvfTFm42PaF1U7YGY0S2hLlzmKPhN6CohA2JA2GckAZPqcHFc7h2GXLnJVerw7IU2fxVurLqEIP8ALrWc7knZOxJ22OasvtGbjO3G3324OORrfCHhqStkkvLUrZIwcn/7cb59Yky1XuGowZKZcRxr4ktZyrO7ZG2k8bHHasefyZz+vprDGfLVjR+oG7hcnYkoS7YYx93gITgrWPhB+4USc+bJ2Hf7Z9odwi22Y3ebQbVIiaUZcUSMEfF6fkTzjc1dbBGQyylTSFpBzuR6YGD+X6Vz/wBr5ehWMl/Hj3SYGNjkoZSCo432PlSPoT61cZlcZ91LrahTb1cOrZBafn/2ZZ1vaS4tSgFk53UBurg+UffHNdDsLXSbikyi5GuK8MsR58uOQ4XElIKCFjIUdSTx5tR9anujukrUvoWHFmRkPiUz4zqnEjJK98ccDIAz2AquWa1Wd8zIHTvu7sJDpw40lSVCQ2SUk5Ok88p3AxnG1ayswx2k7q4unpS5oLTbNrkaBiQyGkFQQcjCk4zjUBsRyKonUXs8ts9oT+lHFxbonK2mY4UWk44AcA8ihxnOM9u9Sds6el2i6S5UGOpqTJUlS/GdK2wS6lazjfGpOsbZGQNxmuiKVJfbAjoS0g/zKO/5dquGXPuFmnNOibzc+p7e8mRGLF7ty/BempSUrcWn4cjGkkZwoE/bcVf+j7jKuFoCri0hqay4pp9LZygqB2KdzsQQRvtnHNUO3GZE9sjEVUkra9zcHhgkISklZwE55ygHvnc+hF26Ss7lnNybWG0tvSy42hHYYAyfqAmtYz+XKJfWlipSldWSsYrNKDGBXjIisSUhMhlDg7a0g4r3pTQjjaIoUC34jZGNOlxWBjjbOK5d1o/c+lLku8qghxlREVhaNIQ2sgkrO3c6PukDO1dhNV/rmKq49JXeG0El12I4G+fixlP6gVi4S1ZlY5j7Fre47FuM6K4pMyRIWx4yhqIQEpUpZJ7kqA25PHG3QJ8OaIjceS00GG06Wy0NhtsPUbfKuUdBp6lc6dUrpe5x4zsWU4XWJA2fSpDZG4BxghXf710SC51k7DbRc2BJeURqSwENIAB5Kzgk/JKQNua5Z47laxffhuOw3GEuJaU44kqJVjYEnYemoA7+uOK+IsWIJiXveXHpAQUpcKioY2zjgYzgnOTit9u3yZ/va5CUqVG1stpA2WSkZH0GcfVJqSj2svNMvNXGWkfEkEpJSdxjjtkiuGHjz323cppVOqIkef05dSlTnvBjq0qWhWnOCpJKsYOFJAwNh961/Z/bfCsLHiIDkhAVHeS3ukaFrCACdsjg4HKfzz7SlGzWhyLGnLKpKFAtajgA5AOCT/MobbDAPYVY+kbM+501AclynUOPspdcbQMAFQz3yQcHtwc16MMerNMW/LZjF1yK7EfiofjhOhbLhyAfTBGcfb6VVLd0wz08t5+F4sIOFC3AqS4+AlK8nOpI0kpynJ9eRV6VYwrOqXIUTglRcOcg5G+ex/c+tagsqHlPtuJdbDhKXFokLV4ieATxg45+25q2XWk3N7Uqd091n/a81+y31AbfcUpuO8482E+Yko+EpGygQQQT9BVb6/sfXSbR711C8zNiwnfF1tuhQTkacjCEq077543PFdrTbSkg+9PZCtWdXfTp/avmVakS462Jbq3mnElK21nKVA8gjvXSdTSOcMS+tLzGbHSyYCLRpQlhbi8KCSgE6gc4wSU/CcEfKtzorp3qaNeH5fUdzDuhGhiOysFKVHOVKwkDYYwN+ax1Au7dFKKrPYoztlAypVvTpdaHfU2MZG53B+ZxXrZfan0yYo8V4tP7haVrAOc7/GQefWueXU1YsWiFCltSXvx8pQoAZGTjY4P27/v32pNwctkdxctoKbQD4a21Z1fIg8H/AN8VUJftPsbDzzsWU06pxCdDYWFkqG3Deonb6VpR7X1D1y40/d23bdaivUpLydD60YI0pSM6Uk875I7niufj8cw6xW3fttezph29dSXPql9J8P8A5WMspI8QcqI9U5Ox/qDXSQB6Vr2+FHt8NqJDaDTDSQlCB2A/f6mtmvTJqaYpSlKoUpSgUpSgweK1ZDKl5GlJBG4IyK26wRmg4XcoUv2c9V++xmC7aZKj4YCRpRn+TthSd8D/AC+p3HTLN1LAu0Bc2NNSpttJUtGRqTjkfXtipm5Wti4RnI0ltt1hwYW24nKVD6VQpfsykRZapPT1wVG1bKZcOxGOMjkfJQVXO497jW/tcbew7HgtanNCl5ccGeFKJUf1JrSnXJFujy5CHUqjoGsq1gNgk4I1H6ZwMn86rTXSnW5X+JdoqQdirS2rA7f9LtW0x7N5U2Sl7qW+yJyE7hhvKEn6nP7AVnhlTas2y2yOuupFzZSVLtMZzLq1o2kkZASM7Y7Y3wknO6q7AwhenzagPTNZgQY1vitRYTCGI7SdKG2xhKQPlWzXTHGSaS3bz0Jx3/M18qbWVbqyPTNe1KukefhJ+f5mhaT6frXpSqNdcRpwELQFA9jxUU90d02+4XJFhtjrh5W5EbUT9yKnaUGlHtFujJCY0GM0lOwDbSRj9K20oSkYSMD5V9UoFKUoFKUoFKUoFKUoFKUoFKUoFKUoFKUoFKUoFKUoFKUoFKUoFKUoFKUoP//Z"/>
          <p:cNvSpPr>
            <a:spLocks noChangeAspect="1" noChangeArrowheads="1"/>
          </p:cNvSpPr>
          <p:nvPr/>
        </p:nvSpPr>
        <p:spPr bwMode="auto">
          <a:xfrm>
            <a:off x="63501" y="-365522"/>
            <a:ext cx="1362075" cy="76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6146" name="Picture 2" descr="Hà Nội: Hạn chế số lượng xe xích lô là cần thiết - Báo Lao Động Thủ Đ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28" y="889760"/>
            <a:ext cx="7996989" cy="400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4181" y="87236"/>
            <a:ext cx="3063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Xe xích lô</a:t>
            </a:r>
          </a:p>
        </p:txBody>
      </p:sp>
    </p:spTree>
    <p:extLst>
      <p:ext uri="{BB962C8B-B14F-4D97-AF65-F5344CB8AC3E}">
        <p14:creationId xmlns:p14="http://schemas.microsoft.com/office/powerpoint/2010/main" val="132381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4057650"/>
            <a:ext cx="64008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b="1" i="1" dirty="0" err="1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7200" b="1" i="1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búyt</a:t>
            </a:r>
            <a:endParaRPr lang="en-US" sz="7200" b="1" i="1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ác tuyến xe buýt đi từ sân bay Tân Sơn Nhất | SASCO Travel - Cù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49523"/>
            <a:ext cx="8001000" cy="307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74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73853748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3750</TotalTime>
  <Words>168</Words>
  <Application>Microsoft Office PowerPoint</Application>
  <PresentationFormat>On-screen Show (16:9)</PresentationFormat>
  <Paragraphs>67</Paragraphs>
  <Slides>15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.VnAvantH</vt:lpstr>
      <vt:lpstr>.VnTifani Heavy</vt:lpstr>
      <vt:lpstr>.VnTime</vt:lpstr>
      <vt:lpstr>Arial</vt:lpstr>
      <vt:lpstr>Calibri</vt:lpstr>
      <vt:lpstr>Times New Roman</vt:lpstr>
      <vt:lpstr>VNI-Avo</vt:lpstr>
      <vt:lpstr>Office Theme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PowerPoint Presentation</vt:lpstr>
      <vt:lpstr>PowerPoint Presentation</vt:lpstr>
      <vt:lpstr>PowerPoint Presentation</vt:lpstr>
      <vt:lpstr>PowerPoint Presentation</vt:lpstr>
      <vt:lpstr>Xe máy</vt:lpstr>
      <vt:lpstr>PowerPoint Presentation</vt:lpstr>
      <vt:lpstr> Xe lam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Free Software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Virtual PC</dc:creator>
  <cp:lastModifiedBy>Vũ Thị Ngọc Anh</cp:lastModifiedBy>
  <cp:revision>182</cp:revision>
  <dcterms:created xsi:type="dcterms:W3CDTF">2016-10-23T17:21:39Z</dcterms:created>
  <dcterms:modified xsi:type="dcterms:W3CDTF">2023-09-02T13:56:02Z</dcterms:modified>
</cp:coreProperties>
</file>