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9" r:id="rId4"/>
    <p:sldId id="260" r:id="rId5"/>
    <p:sldId id="262" r:id="rId6"/>
    <p:sldId id="267" r:id="rId7"/>
    <p:sldId id="274" r:id="rId8"/>
    <p:sldId id="283" r:id="rId9"/>
    <p:sldId id="276" r:id="rId10"/>
    <p:sldId id="280" r:id="rId11"/>
    <p:sldId id="27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2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E8DF-B5C0-41F3-B293-380EB7F1647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40C1-2607-442C-9638-1E8B3D2FD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E8DF-B5C0-41F3-B293-380EB7F1647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40C1-2607-442C-9638-1E8B3D2FD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E8DF-B5C0-41F3-B293-380EB7F1647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40C1-2607-442C-9638-1E8B3D2FD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E8DF-B5C0-41F3-B293-380EB7F1647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40C1-2607-442C-9638-1E8B3D2FD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E8DF-B5C0-41F3-B293-380EB7F1647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40C1-2607-442C-9638-1E8B3D2FD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E8DF-B5C0-41F3-B293-380EB7F1647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40C1-2607-442C-9638-1E8B3D2FD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E8DF-B5C0-41F3-B293-380EB7F1647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40C1-2607-442C-9638-1E8B3D2FD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E8DF-B5C0-41F3-B293-380EB7F1647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40C1-2607-442C-9638-1E8B3D2FD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E8DF-B5C0-41F3-B293-380EB7F1647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40C1-2607-442C-9638-1E8B3D2FD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E8DF-B5C0-41F3-B293-380EB7F1647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40C1-2607-442C-9638-1E8B3D2FD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E8DF-B5C0-41F3-B293-380EB7F1647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40C1-2607-442C-9638-1E8B3D2FD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7E8DF-B5C0-41F3-B293-380EB7F1647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40C1-2607-442C-9638-1E8B3D2FD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ailinh150311@gmail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4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ục này có hình ảnh của: {{ pinTitle }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01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0"/>
            <a:ext cx="4374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</a:p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81200" y="3886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24 – 36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hailinh150311@gmail.com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2021 - 2022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2057400"/>
            <a:ext cx="8001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sơBài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.pinimg.com/564x/56/36/4d/56364d194970ea33e92b0090683ce6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sp>
        <p:nvSpPr>
          <p:cNvPr id="6" name="AutoShape 2" descr="CAM SÀNH: MUA Ở ĐÂU LÀ NGON VÀ GIÁ TỐT NHẤT – VinFru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AM SÀNH: MUA Ở ĐÂU LÀ NGON VÀ GIÁ TỐT NHẤT – VinFru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CAM SÀNH: MUA Ở ĐÂU LÀ NGON VÀ GIÁ TỐT NHẤT – VinFru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 descr="3 Cách làm nước cam ép tại nhà, tươi ngon mà đơn giả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1" descr="3 Cách làm nước cam ép tại nhà, tươi ngon mà đơn giả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430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Computer\Downloads\cườ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971800"/>
            <a:ext cx="766763" cy="766763"/>
          </a:xfrm>
          <a:prstGeom prst="rect">
            <a:avLst/>
          </a:prstGeom>
          <a:noFill/>
        </p:spPr>
      </p:pic>
      <p:pic>
        <p:nvPicPr>
          <p:cNvPr id="22" name="Picture 7" descr="C:\Users\Computer\Downloads\cười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5486400"/>
            <a:ext cx="842963" cy="842963"/>
          </a:xfrm>
          <a:prstGeom prst="rect">
            <a:avLst/>
          </a:prstGeom>
          <a:noFill/>
        </p:spPr>
      </p:pic>
      <p:pic>
        <p:nvPicPr>
          <p:cNvPr id="3080" name="Picture 8" descr="C:\Users\Computer\Downloads\tải_xuống-removebg-previe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295400"/>
            <a:ext cx="1304925" cy="1304925"/>
          </a:xfrm>
          <a:prstGeom prst="rect">
            <a:avLst/>
          </a:prstGeom>
          <a:noFill/>
        </p:spPr>
      </p:pic>
      <p:pic>
        <p:nvPicPr>
          <p:cNvPr id="3081" name="Picture 9" descr="C:\Users\Computer\Downloads\kdsd-removebg-previe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4099673"/>
            <a:ext cx="1828799" cy="1243852"/>
          </a:xfrm>
          <a:prstGeom prst="rect">
            <a:avLst/>
          </a:prstGeom>
          <a:noFill/>
        </p:spPr>
      </p:pic>
      <p:pic>
        <p:nvPicPr>
          <p:cNvPr id="3082" name="Picture 10" descr="C:\Users\Computer\Downloads\meu-removebg-previe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2895600"/>
            <a:ext cx="782069" cy="657225"/>
          </a:xfrm>
          <a:prstGeom prst="rect">
            <a:avLst/>
          </a:prstGeom>
          <a:noFill/>
        </p:spPr>
      </p:pic>
      <p:pic>
        <p:nvPicPr>
          <p:cNvPr id="26" name="Picture 10" descr="C:\Users\Computer\Downloads\meu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5486400"/>
            <a:ext cx="734818" cy="617517"/>
          </a:xfrm>
          <a:prstGeom prst="rect">
            <a:avLst/>
          </a:prstGeom>
          <a:noFill/>
        </p:spPr>
      </p:pic>
      <p:pic>
        <p:nvPicPr>
          <p:cNvPr id="2050" name="Picture 2" descr="C:\Users\Computer\Downloads\5.9-1-removebg-preview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3990026"/>
            <a:ext cx="2209800" cy="1461501"/>
          </a:xfrm>
          <a:prstGeom prst="rect">
            <a:avLst/>
          </a:prstGeom>
          <a:noFill/>
        </p:spPr>
      </p:pic>
      <p:pic>
        <p:nvPicPr>
          <p:cNvPr id="20" name="Picture 3" descr="C:\Users\Computer\Downloads\cam_1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1066800"/>
            <a:ext cx="2362200" cy="1621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ây phim Hoạt hình Vẽ Clip nghệ thuật - cây phim hoạt hình png tải về -  Miễn phí trong suốt Hành Vi Con Người png Tải về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4083627" cy="4991100"/>
          </a:xfrm>
          <a:prstGeom prst="rect">
            <a:avLst/>
          </a:prstGeom>
          <a:noFill/>
        </p:spPr>
      </p:pic>
      <p:pic>
        <p:nvPicPr>
          <p:cNvPr id="2" name="Picture 2" descr="https://i.pinimg.com/564x/56/36/4d/56364d194970ea33e92b0090683ce6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228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Computer\Downloads\rổ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611241">
            <a:off x="1168795" y="4003506"/>
            <a:ext cx="3097301" cy="2409739"/>
          </a:xfrm>
          <a:prstGeom prst="rect">
            <a:avLst/>
          </a:prstGeom>
          <a:noFill/>
        </p:spPr>
      </p:pic>
      <p:pic>
        <p:nvPicPr>
          <p:cNvPr id="8" name="Picture 2" descr="C:\Users\Computer\Downloads\rổ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780833">
            <a:off x="5195207" y="4119363"/>
            <a:ext cx="3083093" cy="2398685"/>
          </a:xfrm>
          <a:prstGeom prst="rect">
            <a:avLst/>
          </a:prstGeom>
          <a:noFill/>
        </p:spPr>
      </p:pic>
      <p:pic>
        <p:nvPicPr>
          <p:cNvPr id="8196" name="Picture 4" descr="C:\Users\Computer\Downloads\5.9-1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890656">
            <a:off x="6842788" y="4984460"/>
            <a:ext cx="1538615" cy="1017597"/>
          </a:xfrm>
          <a:prstGeom prst="rect">
            <a:avLst/>
          </a:prstGeom>
          <a:noFill/>
        </p:spPr>
      </p:pic>
      <p:pic>
        <p:nvPicPr>
          <p:cNvPr id="1026" name="Picture 2" descr="C:\Users\Computer\Downloads\e08a53750225bd041d9dd8d3a44496f6-removebg-previe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838200"/>
            <a:ext cx="2926350" cy="3157538"/>
          </a:xfrm>
          <a:prstGeom prst="rect">
            <a:avLst/>
          </a:prstGeom>
          <a:noFill/>
        </p:spPr>
      </p:pic>
      <p:pic>
        <p:nvPicPr>
          <p:cNvPr id="1027" name="Picture 3" descr="C:\Users\Computer\Downloads\d961ec891ffea30d5c6df707ee588290-removebg-previe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457201"/>
            <a:ext cx="3597155" cy="4267200"/>
          </a:xfrm>
          <a:prstGeom prst="rect">
            <a:avLst/>
          </a:prstGeom>
          <a:noFill/>
        </p:spPr>
      </p:pic>
      <p:pic>
        <p:nvPicPr>
          <p:cNvPr id="12" name="Picture 4" descr="C:\Users\Computer\Downloads\5.9-1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65117">
            <a:off x="5408852" y="2562584"/>
            <a:ext cx="1570562" cy="1038725"/>
          </a:xfrm>
          <a:prstGeom prst="rect">
            <a:avLst/>
          </a:prstGeom>
          <a:noFill/>
        </p:spPr>
      </p:pic>
      <p:pic>
        <p:nvPicPr>
          <p:cNvPr id="14" name="Picture 4" descr="C:\Users\Computer\Downloads\5.9-1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262890">
            <a:off x="5706907" y="2721465"/>
            <a:ext cx="1491881" cy="986689"/>
          </a:xfrm>
          <a:prstGeom prst="rect">
            <a:avLst/>
          </a:prstGeom>
          <a:noFill/>
        </p:spPr>
      </p:pic>
      <p:pic>
        <p:nvPicPr>
          <p:cNvPr id="3" name="Picture 4" descr="C:\Users\Computer\Downloads\unnamed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871097">
            <a:off x="1225242" y="1762819"/>
            <a:ext cx="914833" cy="878957"/>
          </a:xfrm>
          <a:prstGeom prst="rect">
            <a:avLst/>
          </a:prstGeom>
          <a:noFill/>
        </p:spPr>
      </p:pic>
      <p:pic>
        <p:nvPicPr>
          <p:cNvPr id="1029" name="Picture 5" descr="C:\Users\Computer\Downloads\unnamed-removebg-preview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33600" y="5254812"/>
            <a:ext cx="904875" cy="869389"/>
          </a:xfrm>
          <a:prstGeom prst="rect">
            <a:avLst/>
          </a:prstGeom>
          <a:noFill/>
        </p:spPr>
      </p:pic>
      <p:pic>
        <p:nvPicPr>
          <p:cNvPr id="19" name="Picture 5" descr="C:\Users\Computer\Downloads\unnamed-removebg-preview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52600" y="996576"/>
            <a:ext cx="895544" cy="860425"/>
          </a:xfrm>
          <a:prstGeom prst="rect">
            <a:avLst/>
          </a:prstGeom>
          <a:noFill/>
        </p:spPr>
      </p:pic>
      <p:pic>
        <p:nvPicPr>
          <p:cNvPr id="20" name="Picture 5" descr="C:\Users\Computer\Downloads\unnamed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914213"/>
            <a:ext cx="914400" cy="878541"/>
          </a:xfrm>
          <a:prstGeom prst="rect">
            <a:avLst/>
          </a:prstGeom>
          <a:noFill/>
        </p:spPr>
      </p:pic>
      <p:pic>
        <p:nvPicPr>
          <p:cNvPr id="21" name="Picture 5" descr="C:\Users\Computer\Downloads\unnamed-removebg-preview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2800" y="1740462"/>
            <a:ext cx="838200" cy="805328"/>
          </a:xfrm>
          <a:prstGeom prst="rect">
            <a:avLst/>
          </a:prstGeom>
          <a:noFill/>
        </p:spPr>
      </p:pic>
      <p:pic>
        <p:nvPicPr>
          <p:cNvPr id="22" name="Picture 5" descr="C:\Users\Computer\Downloads\unnamed-removebg-preview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8400" y="1828800"/>
            <a:ext cx="904875" cy="869389"/>
          </a:xfrm>
          <a:prstGeom prst="rect">
            <a:avLst/>
          </a:prstGeom>
          <a:noFill/>
        </p:spPr>
      </p:pic>
      <p:pic>
        <p:nvPicPr>
          <p:cNvPr id="13" name="Picture 4" descr="C:\Users\Computer\Downloads\5.9-1-removebg-preview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7910233">
            <a:off x="5946336" y="2765048"/>
            <a:ext cx="1552842" cy="1027006"/>
          </a:xfrm>
          <a:prstGeom prst="rect">
            <a:avLst/>
          </a:prstGeom>
          <a:noFill/>
        </p:spPr>
      </p:pic>
      <p:pic>
        <p:nvPicPr>
          <p:cNvPr id="16" name="Picture 4" descr="C:\Users\Computer\Downloads\5.9-1-removebg-preview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7033386">
            <a:off x="6131132" y="2792491"/>
            <a:ext cx="1721063" cy="1138262"/>
          </a:xfrm>
          <a:prstGeom prst="rect">
            <a:avLst/>
          </a:prstGeom>
          <a:noFill/>
        </p:spPr>
      </p:pic>
      <p:pic>
        <p:nvPicPr>
          <p:cNvPr id="15" name="Picture 4" descr="C:\Users\Computer\Downloads\5.9-1-removebg-preview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6548448">
            <a:off x="6334021" y="2802811"/>
            <a:ext cx="1820157" cy="1203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0764 0.46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.00625 L -0.05226 0.328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00729 0.469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03906 0.32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0782 0.35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0.02691 0.31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591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02291 0.2877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-0.00417 0.376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0886 0.2701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ục này có hình ảnh của: {{ pinTitle }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0157"/>
          </a:xfrm>
          <a:prstGeom prst="rect">
            <a:avLst/>
          </a:prstGeom>
          <a:noFill/>
        </p:spPr>
      </p:pic>
      <p:pic>
        <p:nvPicPr>
          <p:cNvPr id="3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26670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ục này có hình ảnh của: {{ pinTitle }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0157"/>
          </a:xfrm>
          <a:prstGeom prst="rect">
            <a:avLst/>
          </a:prstGeom>
          <a:noFill/>
        </p:spPr>
      </p:pic>
      <p:pic>
        <p:nvPicPr>
          <p:cNvPr id="7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95400" y="2362200"/>
            <a:ext cx="67425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56/36/4d/56364d194970ea33e92b0090683ce6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Computer\Downloads\mau-gio-05-0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8600"/>
            <a:ext cx="6210300" cy="6210300"/>
          </a:xfrm>
          <a:prstGeom prst="rect">
            <a:avLst/>
          </a:prstGeom>
          <a:noFill/>
        </p:spPr>
      </p:pic>
      <p:pic>
        <p:nvPicPr>
          <p:cNvPr id="8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pic>
        <p:nvPicPr>
          <p:cNvPr id="1026" name="Picture 2" descr="C:\Users\Computer\Downloads\Thiết_kế_không_tên__2__8c91605586295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65471">
            <a:off x="3886200" y="1828800"/>
            <a:ext cx="3048000" cy="3048000"/>
          </a:xfrm>
          <a:prstGeom prst="rect">
            <a:avLst/>
          </a:prstGeom>
          <a:noFill/>
        </p:spPr>
      </p:pic>
      <p:pic>
        <p:nvPicPr>
          <p:cNvPr id="2" name="Picture 3" descr="C:\Users\Computer\Downloads\qua-dua-vinaorganic-removebg-previe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263661">
            <a:off x="816759" y="178935"/>
            <a:ext cx="4865541" cy="3651264"/>
          </a:xfrm>
          <a:prstGeom prst="rect">
            <a:avLst/>
          </a:prstGeom>
          <a:noFill/>
        </p:spPr>
      </p:pic>
      <p:pic>
        <p:nvPicPr>
          <p:cNvPr id="3" name="Picture 4" descr="C:\Users\Computer\Downloads\cam_sành-removebg-previe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2133600"/>
            <a:ext cx="3352714" cy="3724307"/>
          </a:xfrm>
          <a:prstGeom prst="rect">
            <a:avLst/>
          </a:prstGeom>
          <a:noFill/>
        </p:spPr>
      </p:pic>
      <p:pic>
        <p:nvPicPr>
          <p:cNvPr id="1029" name="Picture 5" descr="C:\Users\Computer\Downloads\chuối-removebg-previe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810000" y="2895600"/>
            <a:ext cx="3135438" cy="2166937"/>
          </a:xfrm>
          <a:prstGeom prst="rect">
            <a:avLst/>
          </a:prstGeom>
          <a:noFill/>
        </p:spPr>
      </p:pic>
      <p:pic>
        <p:nvPicPr>
          <p:cNvPr id="1030" name="Picture 6" descr="C:\Users\Computer\Downloads\tải_xuống__3_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1400" y="3124200"/>
            <a:ext cx="214312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56/36/4d/56364d194970ea33e92b0090683ce6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Computer\Downloads\cam_1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838200"/>
            <a:ext cx="6325300" cy="43427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5200" y="5181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572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pic>
        <p:nvPicPr>
          <p:cNvPr id="7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56/36/4d/56364d194970ea33e92b0090683ce6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Computer\Downloads\mach-me-cach-tri-ho-cho-tre-bang-cam-nuong-bc6616de5fe142bd87963818486d17c3-1515669010-918-width680height436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1000"/>
            <a:ext cx="4315472" cy="2766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3124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Múi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pic>
        <p:nvPicPr>
          <p:cNvPr id="13313" name="Picture 1" descr="C:\Users\Computer\Downloads\3df04e9490bfe799da6615a68bcacc4b_tn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810000"/>
            <a:ext cx="1981200" cy="1981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486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Tép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Những lợi ích bất ngờ từ hạt cam mà bạn không biế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810000"/>
            <a:ext cx="2710254" cy="18097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38800" y="5410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Computer\Pictures\bóc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533400"/>
            <a:ext cx="3124200" cy="3124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19200" y="3505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56/36/4d/56364d194970ea33e92b0090683ce6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81400" y="5181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4572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Computer\Downloads\5.9-1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914400"/>
            <a:ext cx="6488113" cy="4291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56/36/4d/56364d194970ea33e92b0090683ce6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9000" y="5181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Computer\Downloads\peeled-banana-1467346895036-crop-1467346913850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990600"/>
            <a:ext cx="57150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56/36/4d/56364d194970ea33e92b0090683ce6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5105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pic>
        <p:nvPicPr>
          <p:cNvPr id="3" name="Picture 2" descr="C:\Users\Computer\Downloads\5.9-1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447800"/>
            <a:ext cx="4704611" cy="3111500"/>
          </a:xfrm>
          <a:prstGeom prst="rect">
            <a:avLst/>
          </a:prstGeom>
          <a:noFill/>
        </p:spPr>
      </p:pic>
      <p:pic>
        <p:nvPicPr>
          <p:cNvPr id="8" name="Picture 3" descr="C:\Users\Computer\Downloads\cam_1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5326417" cy="36569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47800" y="5181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56/36/4d/56364d194970ea33e92b0090683ce6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685800"/>
            <a:ext cx="723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ạ,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vitamin</a:t>
            </a:r>
            <a:r>
              <a:rPr lang="en-US" sz="4000" dirty="0" smtClean="0"/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181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Computer</cp:lastModifiedBy>
  <cp:revision>66</cp:revision>
  <dcterms:created xsi:type="dcterms:W3CDTF">2021-11-21T01:25:39Z</dcterms:created>
  <dcterms:modified xsi:type="dcterms:W3CDTF">2021-11-28T14:38:16Z</dcterms:modified>
</cp:coreProperties>
</file>