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0099"/>
    <a:srgbClr val="000066"/>
    <a:srgbClr val="006600"/>
    <a:srgbClr val="00CC00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21"/>
            <a:ext cx="9144000" cy="68491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90601" y="22302"/>
            <a:ext cx="7162800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000" b="1" dirty="0">
                <a:cs typeface="Times New Roman" pitchFamily="18" charset="0"/>
              </a:rPr>
              <a:t>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HÒNG GD&amp;ĐT QUẬN LONG BIÊN</a:t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TRƯỜNG MẦM NON HOA HƯỚNG DƯƠNG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Nhận biết tập nói: </a:t>
            </a:r>
            <a:br>
              <a:rPr lang="vi-VN" sz="4000" b="1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Trò chuyện về tàu hỏa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000" b="1" dirty="0">
                <a:latin typeface="Times New Roman" pitchFamily="18" charset="0"/>
                <a:cs typeface="Times New Roman" pitchFamily="18" charset="0"/>
              </a:rPr>
            </a:br>
            <a:endParaRPr lang="vi-V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vi-VN" sz="20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viên:Trương Thị Thanh Tâm</a:t>
            </a:r>
            <a:br>
              <a:rPr lang="vi-VN" sz="20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0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Lớp:Nhà trẻ D1</a:t>
            </a:r>
            <a:br>
              <a:rPr lang="vi-VN" sz="20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rgbClr val="000066"/>
              </a:solidFill>
            </a:endParaRPr>
          </a:p>
        </p:txBody>
      </p:sp>
      <p:pic>
        <p:nvPicPr>
          <p:cNvPr id="8" name="Picture 7" descr="C:\Users\Computer\Documents\Zalo Received Files\LOGO-removebg-previe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85850" cy="1085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83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8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/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62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Techsi.vn</cp:lastModifiedBy>
  <cp:revision>6</cp:revision>
  <dcterms:created xsi:type="dcterms:W3CDTF">2018-03-03T13:43:29Z</dcterms:created>
  <dcterms:modified xsi:type="dcterms:W3CDTF">2023-06-19T05:46:32Z</dcterms:modified>
</cp:coreProperties>
</file>