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CC0099"/>
    <a:srgbClr val="000066"/>
    <a:srgbClr val="006600"/>
    <a:srgbClr val="00CC00"/>
    <a:srgbClr val="0033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80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4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85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38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43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351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37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02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50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00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59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1C9CC-EEC3-4ADC-BE94-C6C500772964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44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1C9CC-EEC3-4ADC-BE94-C6C500772964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AB62C-C588-4139-A5C3-47A07DD3C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2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121"/>
            <a:ext cx="9144000" cy="684917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90601" y="22302"/>
            <a:ext cx="7162800" cy="8586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2000" b="1" dirty="0">
                <a:cs typeface="Times New Roman" pitchFamily="18" charset="0"/>
              </a:rPr>
              <a:t>P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HÒNG GD&amp;ĐT QUẬN LONG BIÊN</a:t>
            </a:r>
            <a:br>
              <a:rPr lang="en-US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TRƯỜNG MẦM NON HOA HƯỚNG DƯƠNG</a:t>
            </a: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vi-VN" sz="4000" b="1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Nhận biết tập nói: </a:t>
            </a:r>
            <a:br>
              <a:rPr lang="vi-VN" sz="4000" b="1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Trò chuyện về tàu hỏa</a:t>
            </a:r>
            <a:r>
              <a:rPr lang="vi-V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000" b="1" dirty="0">
                <a:latin typeface="Times New Roman" pitchFamily="18" charset="0"/>
                <a:cs typeface="Times New Roman" pitchFamily="18" charset="0"/>
              </a:rPr>
            </a:br>
            <a:endParaRPr lang="vi-VN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>
                <a:latin typeface="Times New Roman" pitchFamily="18" charset="0"/>
                <a:cs typeface="Times New Roman" pitchFamily="18" charset="0"/>
              </a:rPr>
            </a:br>
            <a:r>
              <a:rPr lang="vi-VN" sz="20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viên:Trương Thị Thanh Tâm</a:t>
            </a:r>
            <a:br>
              <a:rPr lang="vi-VN" sz="20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0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Lớp:Nhà trẻ D1</a:t>
            </a:r>
            <a:br>
              <a:rPr lang="vi-VN" sz="20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8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b="1" dirty="0">
              <a:solidFill>
                <a:srgbClr val="000066"/>
              </a:solidFill>
            </a:endParaRPr>
          </a:p>
        </p:txBody>
      </p:sp>
      <p:pic>
        <p:nvPicPr>
          <p:cNvPr id="8" name="Picture 7" descr="C:\Users\Computer\Documents\Zalo Received Files\LOGO-removebg-previe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85850" cy="1085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9831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3" y="0"/>
            <a:ext cx="9079607" cy="693171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6539" y="1447800"/>
            <a:ext cx="9079607" cy="36778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Kết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thúc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Chúc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các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cô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và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các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bé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mạnh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khỏe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288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72"/>
            <a:ext cx="9144000" cy="6875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879" y="1814848"/>
            <a:ext cx="9067800" cy="2171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Hoạt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động</a:t>
            </a:r>
            <a:r>
              <a:rPr lang="en-US" sz="4800" b="1" dirty="0" smtClean="0">
                <a:solidFill>
                  <a:srgbClr val="C00000"/>
                </a:solidFill>
              </a:rPr>
              <a:t> 1: </a:t>
            </a:r>
          </a:p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Trò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chơi</a:t>
            </a:r>
            <a:r>
              <a:rPr lang="en-US" sz="4800" b="1" dirty="0" smtClean="0">
                <a:solidFill>
                  <a:srgbClr val="C00000"/>
                </a:solidFill>
              </a:rPr>
              <a:t>: </a:t>
            </a:r>
            <a:r>
              <a:rPr lang="en-US" sz="4800" b="1" dirty="0" err="1" smtClean="0">
                <a:solidFill>
                  <a:srgbClr val="C00000"/>
                </a:solidFill>
              </a:rPr>
              <a:t>Hoa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nở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3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72"/>
            <a:ext cx="9144000" cy="6875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879" y="1814848"/>
            <a:ext cx="9067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Hoạt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động</a:t>
            </a:r>
            <a:r>
              <a:rPr lang="en-US" sz="4800" b="1" dirty="0" smtClean="0">
                <a:solidFill>
                  <a:srgbClr val="C00000"/>
                </a:solidFill>
              </a:rPr>
              <a:t> 2: </a:t>
            </a:r>
          </a:p>
          <a:p>
            <a:pPr algn="ctr">
              <a:lnSpc>
                <a:spcPct val="150000"/>
              </a:lnSpc>
            </a:pPr>
            <a:r>
              <a:rPr lang="en-US" sz="4800" b="1" dirty="0" smtClean="0">
                <a:solidFill>
                  <a:srgbClr val="C00000"/>
                </a:solidFill>
              </a:rPr>
              <a:t>NBTN: </a:t>
            </a:r>
            <a:r>
              <a:rPr lang="en-US" sz="4800" b="1" dirty="0" err="1" smtClean="0">
                <a:solidFill>
                  <a:srgbClr val="C00000"/>
                </a:solidFill>
              </a:rPr>
              <a:t>Hoa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đồng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tiền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84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0"/>
            <a:ext cx="92963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35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72"/>
            <a:ext cx="9144000" cy="6875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879" y="1814848"/>
            <a:ext cx="9067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Hoạt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động</a:t>
            </a:r>
            <a:r>
              <a:rPr lang="en-US" sz="4800" b="1" dirty="0" smtClean="0">
                <a:solidFill>
                  <a:srgbClr val="C00000"/>
                </a:solidFill>
              </a:rPr>
              <a:t> 3: </a:t>
            </a:r>
          </a:p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Mở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rộng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419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191000" cy="3429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19"/>
          <a:stretch/>
        </p:blipFill>
        <p:spPr>
          <a:xfrm>
            <a:off x="0" y="3505200"/>
            <a:ext cx="4953000" cy="333026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505201"/>
            <a:ext cx="4190999" cy="33527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"/>
            <a:ext cx="41910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09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72"/>
            <a:ext cx="9144000" cy="68751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879" y="1814848"/>
            <a:ext cx="9067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Hoạt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động</a:t>
            </a:r>
            <a:r>
              <a:rPr lang="en-US" sz="4800" b="1" dirty="0" smtClean="0">
                <a:solidFill>
                  <a:srgbClr val="C00000"/>
                </a:solidFill>
              </a:rPr>
              <a:t> 4: </a:t>
            </a:r>
          </a:p>
          <a:p>
            <a:pPr algn="ctr">
              <a:lnSpc>
                <a:spcPct val="150000"/>
              </a:lnSpc>
            </a:pPr>
            <a:r>
              <a:rPr lang="en-US" sz="4800" b="1" dirty="0" err="1" smtClean="0">
                <a:solidFill>
                  <a:srgbClr val="C00000"/>
                </a:solidFill>
              </a:rPr>
              <a:t>Củng</a:t>
            </a:r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</a:rPr>
              <a:t>cố</a:t>
            </a:r>
            <a:endParaRPr 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35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246"/>
            <a:ext cx="9067800" cy="68762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1981200"/>
            <a:ext cx="9067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b="1" dirty="0" err="1" smtClean="0">
                <a:solidFill>
                  <a:srgbClr val="CC0099"/>
                </a:solidFill>
              </a:rPr>
              <a:t>Trò</a:t>
            </a:r>
            <a:r>
              <a:rPr lang="en-US" sz="5400" b="1" dirty="0" smtClean="0">
                <a:solidFill>
                  <a:srgbClr val="CC0099"/>
                </a:solidFill>
              </a:rPr>
              <a:t> </a:t>
            </a:r>
            <a:r>
              <a:rPr lang="en-US" sz="5400" b="1" dirty="0" err="1" smtClean="0">
                <a:solidFill>
                  <a:srgbClr val="CC0099"/>
                </a:solidFill>
              </a:rPr>
              <a:t>chơi</a:t>
            </a:r>
            <a:r>
              <a:rPr lang="en-US" sz="5400" b="1" dirty="0" smtClean="0">
                <a:solidFill>
                  <a:srgbClr val="CC0099"/>
                </a:solidFill>
              </a:rPr>
              <a:t> 1: </a:t>
            </a:r>
          </a:p>
          <a:p>
            <a:pPr algn="ctr">
              <a:lnSpc>
                <a:spcPct val="150000"/>
              </a:lnSpc>
            </a:pPr>
            <a:r>
              <a:rPr lang="en-US" sz="5400" b="1" dirty="0" smtClean="0">
                <a:solidFill>
                  <a:srgbClr val="CC0099"/>
                </a:solidFill>
              </a:rPr>
              <a:t>Ai </a:t>
            </a:r>
            <a:r>
              <a:rPr lang="en-US" sz="5400" b="1" dirty="0" err="1" smtClean="0">
                <a:solidFill>
                  <a:srgbClr val="CC0099"/>
                </a:solidFill>
              </a:rPr>
              <a:t>tinh</a:t>
            </a:r>
            <a:r>
              <a:rPr lang="en-US" sz="5400" b="1" dirty="0" smtClean="0">
                <a:solidFill>
                  <a:srgbClr val="CC0099"/>
                </a:solidFill>
              </a:rPr>
              <a:t> </a:t>
            </a:r>
            <a:r>
              <a:rPr lang="en-US" sz="5400" b="1" dirty="0" err="1" smtClean="0">
                <a:solidFill>
                  <a:srgbClr val="CC0099"/>
                </a:solidFill>
              </a:rPr>
              <a:t>mắt</a:t>
            </a:r>
            <a:endParaRPr lang="en-US" sz="5400" b="1" dirty="0" smtClean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25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246"/>
            <a:ext cx="9067800" cy="68762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1981200"/>
            <a:ext cx="9067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b="1" dirty="0" err="1" smtClean="0">
                <a:solidFill>
                  <a:srgbClr val="CC0099"/>
                </a:solidFill>
              </a:rPr>
              <a:t>Trò</a:t>
            </a:r>
            <a:r>
              <a:rPr lang="en-US" sz="5400" b="1" dirty="0" smtClean="0">
                <a:solidFill>
                  <a:srgbClr val="CC0099"/>
                </a:solidFill>
              </a:rPr>
              <a:t> </a:t>
            </a:r>
            <a:r>
              <a:rPr lang="en-US" sz="5400" b="1" dirty="0" err="1" smtClean="0">
                <a:solidFill>
                  <a:srgbClr val="CC0099"/>
                </a:solidFill>
              </a:rPr>
              <a:t>chơi</a:t>
            </a:r>
            <a:r>
              <a:rPr lang="en-US" sz="5400" b="1" dirty="0" smtClean="0">
                <a:solidFill>
                  <a:srgbClr val="CC0099"/>
                </a:solidFill>
              </a:rPr>
              <a:t> 2: </a:t>
            </a:r>
          </a:p>
          <a:p>
            <a:pPr algn="ctr">
              <a:lnSpc>
                <a:spcPct val="150000"/>
              </a:lnSpc>
            </a:pPr>
            <a:r>
              <a:rPr lang="en-US" sz="5400" b="1" dirty="0" smtClean="0">
                <a:solidFill>
                  <a:srgbClr val="CC0099"/>
                </a:solidFill>
              </a:rPr>
              <a:t>Ai </a:t>
            </a:r>
            <a:r>
              <a:rPr lang="en-US" sz="5400" b="1" dirty="0" err="1" smtClean="0">
                <a:solidFill>
                  <a:srgbClr val="CC0099"/>
                </a:solidFill>
              </a:rPr>
              <a:t>nhanh</a:t>
            </a:r>
            <a:r>
              <a:rPr lang="en-US" sz="5400" b="1" dirty="0" smtClean="0">
                <a:solidFill>
                  <a:srgbClr val="CC0099"/>
                </a:solidFill>
              </a:rPr>
              <a:t> </a:t>
            </a:r>
            <a:r>
              <a:rPr lang="en-US" sz="5400" b="1" dirty="0" err="1" smtClean="0">
                <a:solidFill>
                  <a:srgbClr val="CC0099"/>
                </a:solidFill>
              </a:rPr>
              <a:t>hơn</a:t>
            </a:r>
            <a:endParaRPr lang="en-US" sz="5400" b="1" dirty="0" smtClean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98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62</Words>
  <Application>Microsoft Office PowerPoint</Application>
  <PresentationFormat>On-screen Show (4:3)</PresentationFormat>
  <Paragraphs>17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Techsi.vn</cp:lastModifiedBy>
  <cp:revision>6</cp:revision>
  <dcterms:created xsi:type="dcterms:W3CDTF">2018-03-03T13:43:29Z</dcterms:created>
  <dcterms:modified xsi:type="dcterms:W3CDTF">2023-06-19T05:46:32Z</dcterms:modified>
</cp:coreProperties>
</file>