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7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000066"/>
    <a:srgbClr val="006600"/>
    <a:srgbClr val="00CC00"/>
    <a:srgbClr val="003300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C9CC-EEC3-4ADC-BE94-C6C50077296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B62C-C588-4139-A5C3-47A07DD3C74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39ED983-EA6C-4385-8C33-ACB1B610AB3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7D8A85-72B0-4C20-90A2-F2FD9BE9ECF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HOA HƯỚNG DƯƠNG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20000"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tập nói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“Hoa đồng tiền”</a:t>
            </a:r>
            <a:endParaRPr lang="en-US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tuổi:Nhà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(24 – 36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Bích Vân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608" y="2883107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LĨNH VỰC PHÁT TRIỂN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Nhận</a:t>
            </a:r>
            <a:r>
              <a:rPr lang="en-US" sz="3600" b="1" noProof="0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 </a:t>
            </a:r>
            <a:r>
              <a:rPr lang="en-US" sz="3600" b="1" noProof="0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alibri" panose="020F0502020204030204"/>
              </a:rPr>
              <a:t>Thức</a:t>
            </a:r>
            <a:endParaRPr kumimoji="0" lang="en-US" sz="3600" b="1" i="0" u="none" strike="noStrike" kern="1200" cap="none" spc="0" normalizeH="0" baseline="0" noProof="0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z2808971996200_0f91a7bd2527f9b5ea464a6c9bb832f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966" y="1441980"/>
            <a:ext cx="13430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3" y="0"/>
            <a:ext cx="9079607" cy="69317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39" y="1447800"/>
            <a:ext cx="9079607" cy="3677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1: 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Trò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chơi</a:t>
            </a:r>
            <a:r>
              <a:rPr lang="en-US" sz="4800" b="1" dirty="0" smtClean="0">
                <a:solidFill>
                  <a:srgbClr val="C00000"/>
                </a:solidFill>
              </a:rPr>
              <a:t>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nở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2: 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C00000"/>
                </a:solidFill>
              </a:rPr>
              <a:t>NBTN: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đồng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tiền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3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3: 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Mở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rộng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1910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9"/>
          <a:stretch>
            <a:fillRect/>
          </a:stretch>
        </p:blipFill>
        <p:spPr>
          <a:xfrm>
            <a:off x="0" y="3505200"/>
            <a:ext cx="4953000" cy="33302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05201"/>
            <a:ext cx="4190999" cy="3352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"/>
            <a:ext cx="41910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4: 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Củng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cố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1: </a:t>
            </a:r>
            <a:endParaRPr lang="en-US" sz="5400" b="1" dirty="0" smtClean="0">
              <a:solidFill>
                <a:srgbClr val="CC0099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tinh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mắt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2: </a:t>
            </a:r>
            <a:endParaRPr lang="en-US" sz="5400" b="1" dirty="0" smtClean="0">
              <a:solidFill>
                <a:srgbClr val="CC0099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nhanh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hơn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384</Words>
  <Application>WPS Presentation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Calibri</vt:lpstr>
      <vt:lpstr>Times New Roman</vt:lpstr>
      <vt:lpstr>Microsoft YaHei</vt:lpstr>
      <vt:lpstr>Arial Unicode MS</vt:lpstr>
      <vt:lpstr>Office Theme</vt:lpstr>
      <vt:lpstr>1_Office Theme</vt:lpstr>
      <vt:lpstr>PHÒNG GIÁO DỤC VÀ ĐÀO TẠO QUẬN LONG BIÊN TRƯỜNG MẦM HOA HƯỚNG DƯƠNG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6</cp:revision>
  <dcterms:created xsi:type="dcterms:W3CDTF">2018-03-03T13:43:00Z</dcterms:created>
  <dcterms:modified xsi:type="dcterms:W3CDTF">2023-06-28T07:36:52Z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1788125AEA9244F691E2C78773C1EE63</vt:lpwstr>
  </property>
  <property fmtid="{D5CDD505-2E9C-101B-9397-08002B2CF9AE}" pid="3" name="KSOProductBuildVer">
    <vt:lpwstr>1033-11.2.0.11537</vt:lpwstr>
  </property>
</Properties>
</file>