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4" r:id="rId3"/>
    <p:sldId id="257" r:id="rId4"/>
    <p:sldId id="292" r:id="rId5"/>
    <p:sldId id="290" r:id="rId6"/>
    <p:sldId id="291" r:id="rId7"/>
    <p:sldId id="294" r:id="rId8"/>
    <p:sldId id="295" r:id="rId9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66"/>
    <a:srgbClr val="FF000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148261-2820-4518-AAFC-42897A6854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148261-2820-4518-AAFC-42897A6854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148261-2820-4518-AAFC-42897A6854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148261-2820-4518-AAFC-42897A6854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148261-2820-4518-AAFC-42897A6854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148261-2820-4518-AAFC-42897A6854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148261-2820-4518-AAFC-42897A6854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148261-2820-4518-AAFC-42897A6854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148261-2820-4518-AAFC-42897A6854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148261-2820-4518-AAFC-42897A6854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148261-2820-4518-AAFC-42897A6854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148261-2820-4518-AAFC-42897A685421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1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3" Type="http://schemas.microsoft.com/office/2007/relationships/media" Target="file:///C:\Users\Administrator\Downloads\C&#225;%20V&#224;ng%20B&#417;i%20(mp3cut.net).mp3" TargetMode="External"/><Relationship Id="rId2" Type="http://schemas.openxmlformats.org/officeDocument/2006/relationships/audio" Target="file:///C:\Users\Administrator\Downloads\C&#225;%20V&#224;ng%20B&#417;i%20(mp3cut.net).mp3" TargetMode="External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microsoft.com/office/2007/relationships/media" Target="file:///C:\Users\Administrator\Downloads\Chim%20m&#7865;%20chim%20con%20c&#7855;t,%20gh&#233;p%20nh&#7841;c.mp3" TargetMode="External"/><Relationship Id="rId2" Type="http://schemas.openxmlformats.org/officeDocument/2006/relationships/audio" Target="file:///C:\Users\Administrator\Downloads\Chim%20m&#7865;%20chim%20con%20c&#7855;t,%20gh&#233;p%20nh&#7841;c.mp3" TargetMode="External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microsoft.com/office/2007/relationships/media" Target="file:///C:\Users\Administrator\Downloads\Chim%20m&#7865;%20chim%20con%20c&#7855;t,%20gh&#233;p%20nh&#7841;c.mp3" TargetMode="External"/><Relationship Id="rId2" Type="http://schemas.openxmlformats.org/officeDocument/2006/relationships/audio" Target="file:///C:\Users\Administrator\Downloads\Chim%20m&#7865;%20chim%20con%20c&#7855;t,%20gh&#233;p%20nh&#7841;c.mp3" TargetMode="External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081921755411_2"/>
          <p:cNvPicPr>
            <a:picLocks noGrp="1" noChangeAspect="1"/>
          </p:cNvPicPr>
          <p:nvPr>
            <p:ph sz="half" idx="1"/>
          </p:nvPr>
        </p:nvPicPr>
        <p:blipFill>
          <a:blip r:embed="rId1"/>
          <a:srcRect t="5226" b="16640"/>
          <a:stretch>
            <a:fillRect/>
          </a:stretch>
        </p:blipFill>
        <p:spPr>
          <a:xfrm>
            <a:off x="0" y="-635"/>
            <a:ext cx="9144000" cy="68586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Picture 3" descr="659204qfhni5vgxw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-88344" y="857250"/>
            <a:ext cx="1295876" cy="217503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Picture 8" descr="A021020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1913" y="831981"/>
            <a:ext cx="1462088" cy="228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635" y="2860675"/>
            <a:ext cx="914273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100" b="1" dirty="0">
                <a:solidFill>
                  <a:srgbClr val="FF0000"/>
                </a:solidFill>
              </a:rPr>
              <a:t>LĨNH VỰC PHÁT </a:t>
            </a:r>
            <a:r>
              <a:rPr lang="vi-VN" altLang="en-US" sz="2100" b="1">
                <a:solidFill>
                  <a:srgbClr val="FF0000"/>
                </a:solidFill>
              </a:rPr>
              <a:t>TRIỂN </a:t>
            </a:r>
            <a:r>
              <a:rPr lang="en-US" altLang="en-US" sz="2100" b="1">
                <a:solidFill>
                  <a:srgbClr val="FF0000"/>
                </a:solidFill>
              </a:rPr>
              <a:t>THẨM MỸ</a:t>
            </a:r>
            <a:endParaRPr lang="vi-VN" altLang="en-US" sz="2100" b="1" dirty="0">
              <a:solidFill>
                <a:srgbClr val="FF0000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290287" y="3337085"/>
            <a:ext cx="5596679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1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Đề tài</a:t>
            </a:r>
            <a:r>
              <a:rPr lang="vi-VN" altLang="en-US" sz="21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: </a:t>
            </a:r>
            <a:r>
              <a:rPr lang="en-US" altLang="en-US" sz="21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Dạy hát: “Cá vàng bơi”</a:t>
            </a:r>
            <a:endParaRPr lang="vi-VN" altLang="en-US" sz="2100" b="1" dirty="0"/>
          </a:p>
        </p:txBody>
      </p:sp>
      <p:sp>
        <p:nvSpPr>
          <p:cNvPr id="7" name="Text Box 6"/>
          <p:cNvSpPr txBox="1"/>
          <p:nvPr/>
        </p:nvSpPr>
        <p:spPr>
          <a:xfrm>
            <a:off x="2290523" y="4046103"/>
            <a:ext cx="4563428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100" b="1">
                <a:solidFill>
                  <a:srgbClr val="FF0000"/>
                </a:solidFill>
                <a:sym typeface="+mn-ea"/>
              </a:rPr>
              <a:t>Lứa tuổi</a:t>
            </a:r>
            <a:r>
              <a:rPr lang="vi-VN" altLang="en-US" sz="2100" b="1">
                <a:solidFill>
                  <a:srgbClr val="FF0000"/>
                </a:solidFill>
                <a:sym typeface="+mn-ea"/>
              </a:rPr>
              <a:t>: </a:t>
            </a:r>
            <a:r>
              <a:rPr lang="en-US" altLang="en-US" sz="2100" b="1">
                <a:solidFill>
                  <a:srgbClr val="FF0000"/>
                </a:solidFill>
                <a:sym typeface="+mn-ea"/>
              </a:rPr>
              <a:t>Nhà trẻ</a:t>
            </a:r>
            <a:r>
              <a:rPr lang="vi-VN" altLang="en-US" sz="2100" b="1">
                <a:solidFill>
                  <a:srgbClr val="FF0000"/>
                </a:solidFill>
                <a:sym typeface="+mn-ea"/>
              </a:rPr>
              <a:t> 24</a:t>
            </a:r>
            <a:r>
              <a:rPr lang="en-US" altLang="en-US" sz="2100" b="1">
                <a:solidFill>
                  <a:srgbClr val="FF0000"/>
                </a:solidFill>
                <a:sym typeface="+mn-ea"/>
              </a:rPr>
              <a:t> </a:t>
            </a:r>
            <a:r>
              <a:rPr lang="vi-VN" altLang="en-US" sz="2100" b="1">
                <a:solidFill>
                  <a:srgbClr val="FF0000"/>
                </a:solidFill>
                <a:sym typeface="+mn-ea"/>
              </a:rPr>
              <a:t>-</a:t>
            </a:r>
            <a:r>
              <a:rPr lang="en-US" altLang="en-US" sz="2100" b="1">
                <a:solidFill>
                  <a:srgbClr val="FF0000"/>
                </a:solidFill>
                <a:sym typeface="+mn-ea"/>
              </a:rPr>
              <a:t> </a:t>
            </a:r>
            <a:r>
              <a:rPr lang="vi-VN" altLang="en-US" sz="2100" b="1">
                <a:solidFill>
                  <a:srgbClr val="FF0000"/>
                </a:solidFill>
                <a:sym typeface="+mn-ea"/>
              </a:rPr>
              <a:t>36 tháng</a:t>
            </a:r>
            <a:endParaRPr lang="vi-VN" altLang="en-US" sz="2100" b="1" dirty="0">
              <a:solidFill>
                <a:srgbClr val="FF0000"/>
              </a:solidFill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2329815" y="4438650"/>
            <a:ext cx="460438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1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Giáo viên: </a:t>
            </a:r>
            <a:r>
              <a:rPr lang="en-US" altLang="en-US" sz="21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Dương Thị Hồng Hải</a:t>
            </a:r>
            <a:endParaRPr lang="en-US" altLang="en-US" sz="21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60" y="344805"/>
            <a:ext cx="90957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>
                <a:solidFill>
                  <a:srgbClr val="002060"/>
                </a:solidFill>
              </a:rPr>
              <a:t>UBND QUẬN LONG BIÊN</a:t>
            </a:r>
            <a:endParaRPr lang="en-US" sz="1800" b="1">
              <a:solidFill>
                <a:srgbClr val="002060"/>
              </a:solidFill>
            </a:endParaRPr>
          </a:p>
          <a:p>
            <a:pPr algn="ctr"/>
            <a:r>
              <a:rPr lang="en-US" sz="1800" b="1">
                <a:solidFill>
                  <a:srgbClr val="002060"/>
                </a:solidFill>
              </a:rPr>
              <a:t>TRƯỜNG MẦM HOA HƯỚNG DƯƠNG</a:t>
            </a:r>
            <a:endParaRPr lang="en-US" sz="1800" b="1">
              <a:solidFill>
                <a:srgbClr val="002060"/>
              </a:solidFill>
            </a:endParaRPr>
          </a:p>
        </p:txBody>
      </p:sp>
      <p:sp>
        <p:nvSpPr>
          <p:cNvPr id="13" name="Text Box 5"/>
          <p:cNvSpPr txBox="1"/>
          <p:nvPr/>
        </p:nvSpPr>
        <p:spPr>
          <a:xfrm>
            <a:off x="2209559" y="3657669"/>
            <a:ext cx="673679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2100" b="1" dirty="0">
                <a:solidFill>
                  <a:srgbClr val="7030A0"/>
                </a:solidFill>
              </a:rPr>
              <a:t> VĐTN: Chim mẹ chim con</a:t>
            </a:r>
            <a:endParaRPr lang="en-US" altLang="vi-VN" sz="21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z2808971996200_0f91a7bd2527f9b5ea464a6c9bb832f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1348105"/>
            <a:ext cx="1243965" cy="124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104"/>
    </mc:Choice>
    <mc:Fallback>
      <p:transition spd="slow" advClick="0" advTm="41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3" grpId="0"/>
      <p:bldP spid="3" grpId="1"/>
      <p:bldP spid="6" grpId="0"/>
      <p:bldP spid="6" grpId="1"/>
      <p:bldP spid="13" grpId="0"/>
      <p:bldP spid="13" grpId="1"/>
      <p:bldP spid="7" grpId="0"/>
      <p:bldP spid="7" grpId="1"/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3" name="Picture 38" descr="WhitecornerFlow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62800" y="0"/>
            <a:ext cx="19812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" name="Picture 37" descr="WhitecornerFlow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57400" cy="205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800099" y="-381000"/>
            <a:ext cx="7696200" cy="2228850"/>
          </a:xfrm>
          <a:prstGeom prst="rect">
            <a:avLst/>
          </a:prstGeom>
          <a:noFill/>
        </p:spPr>
        <p:txBody>
          <a:bodyPr wrap="none" numCol="1">
            <a:prstTxWarp prst="textInflate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CHƯƠNG TRÌNH TRÒ CHƠI ÂM NHẠC</a:t>
            </a:r>
            <a:endParaRPr kumimoji="0" lang="en-US" sz="5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76" name="Picture 5" descr="E:\Nhạc mâm non\tranh, anh, tho,nhac, dong giao,video mn\khung dep\C33AB2A2-5B70-499F-9C13-4F18A5F01B5C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1200"/>
            <a:ext cx="9144000" cy="4876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Picture 38" descr="WhitecornerFlow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62800" y="0"/>
            <a:ext cx="19812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8" name="Picture 37" descr="WhitecornerFlow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57400" cy="205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800099" y="304800"/>
            <a:ext cx="7696200" cy="1543050"/>
          </a:xfrm>
          <a:prstGeom prst="rect">
            <a:avLst/>
          </a:prstGeom>
          <a:noFill/>
        </p:spPr>
        <p:txBody>
          <a:bodyPr wrap="none" numCol="1">
            <a:prstTxWarp prst="textInflate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Giọng</a:t>
            </a:r>
            <a:r>
              <a:rPr kumimoji="0" lang="en-US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hát</a:t>
            </a:r>
            <a:r>
              <a:rPr kumimoji="0" lang="en-US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nhí</a:t>
            </a:r>
            <a:endParaRPr kumimoji="0" lang="en-US" sz="5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100" name="Picture 5" descr="E:\Nhạc mâm non\tranh, anh, tho,nhac, dong giao,video mn\khung dep\C33AB2A2-5B70-499F-9C13-4F18A5F01B5C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1200"/>
            <a:ext cx="9144000" cy="4876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Picture 3" descr="E:\Nhạc mâm non\tranh, anh, tho,nhac, dong giao,video mn\khung dep\20180220001011-be79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514600"/>
            <a:ext cx="9144000" cy="327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/>
          <p:cNvSpPr/>
          <p:nvPr/>
        </p:nvSpPr>
        <p:spPr>
          <a:xfrm>
            <a:off x="228600" y="228600"/>
            <a:ext cx="5867400" cy="646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“Dạy hát: Cá vàng bơi”</a:t>
            </a:r>
            <a:endParaRPr lang="en-US" altLang="en-US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2" name="Cá Vàng Bơi (mp3cut.net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7325" y="6983413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Cá Vàng Bơi (mp3cut.net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1000" y="7010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Cá Vàng Bơi (mp3cut.net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" y="7010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Cá Vàng Bơi (mp3cut.net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4400" y="7010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Cá Vàng Bơi (mp3cut.net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" y="7010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Cá Vàng Bơi (mp3cut.net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47800" y="7010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Cá Vàng Bơi (mp3cut.net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76400" y="7010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Cá Vàng Bơi (mp3cut.net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5000" y="7010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Cá Vàng Bơi (mp3cut.net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57400" y="7010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Picture 5" descr="C:\Users\Administrator\Desktop\maxresdefault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Picture 6" descr="E:\Nhạc mâm non\tranh, anh, tho,nhac, dong giao,video mn\khung dep\ảnh cá vàn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24200" y="3276600"/>
            <a:ext cx="2139950" cy="1554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3" name="Picture 7" descr="E:\Nhạc mâm non\tranh, anh, tho,nhac, dong giao,video mn\khung dep\ảnh cá vàng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6400" y="1246188"/>
            <a:ext cx="1676400" cy="12176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97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97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7309 0.06636 C 0.07309 0.10127 0.24271 0.16809 0.38975 0.16809 C 0.47986 0.16925 0.58559 0.17711 0.6658 0.13572 C 0.74635 0.09433 0.79028 -0.0578 0.87274 -0.08023 C 0.95503 -0.10266 1.0743 0.00208 1.16059 0.00139 C 1.2467 0.00069 1.34305 -0.06705 1.39132 -0.08509 " pathEditMode="relative" rAng="0" ptsTypes="ffaaaf">
                                      <p:cBhvr>
                                        <p:cTn id="22" dur="5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900" y="-29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24809 0.07237 C -1.20208 0.08185 -1.06024 0.14705 -0.97187 0.12948 C -0.88368 0.11191 -0.79913 -0.00833 -0.71875 -0.03307 C -0.63854 -0.05781 -0.55451 -0.00856 -0.49027 -0.01896 C -0.42639 -0.02937 -0.38264 -0.09041 -0.33576 -0.09572 C -0.28246 -0.08393 -0.24218 -0.07075 -0.21215 -0.05133 C -0.18159 -0.03191 -0.19218 0.00994 -0.15434 0.0215 C -0.11892 0.03006 -0.02569 0.00347 -3.33333E-6 2.19653E-6 " pathEditMode="relative" rAng="0" ptsTypes="aaaafafa">
                                      <p:cBhvr>
                                        <p:cTn id="24" dur="5000" spd="-100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400" y="-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97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97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978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97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978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297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2978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Picture 38" descr="WhitecornerFlow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62800" y="0"/>
            <a:ext cx="19812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Picture 37" descr="WhitecornerFlow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57400" cy="205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800099" y="-381000"/>
            <a:ext cx="7696200" cy="2228850"/>
          </a:xfrm>
          <a:prstGeom prst="rect">
            <a:avLst/>
          </a:prstGeom>
          <a:noFill/>
        </p:spPr>
        <p:txBody>
          <a:bodyPr wrap="none" numCol="1">
            <a:prstTxWarp prst="textInflate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Bé</a:t>
            </a:r>
            <a:r>
              <a:rPr kumimoji="0" lang="en-US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cùng</a:t>
            </a:r>
            <a:r>
              <a:rPr kumimoji="0" lang="en-US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trổ</a:t>
            </a:r>
            <a:r>
              <a:rPr kumimoji="0" lang="en-US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tài</a:t>
            </a:r>
            <a:endParaRPr kumimoji="0" lang="en-US" sz="5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148" name="Picture 5" descr="E:\Nhạc mâm non\tranh, anh, tho,nhac, dong giao,video mn\khung dep\C33AB2A2-5B70-499F-9C13-4F18A5F01B5C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1200"/>
            <a:ext cx="9144000" cy="4876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Picture 2" descr="E:\Nhạc mâm non\tranh, anh, tho,nhac, dong giao,video mn\khung dep\bo_suu_tap_mau_hinh_nen_tao_slide_powerpoint_dep2013061117345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5"/>
          <p:cNvSpPr/>
          <p:nvPr/>
        </p:nvSpPr>
        <p:spPr>
          <a:xfrm>
            <a:off x="0" y="1219200"/>
            <a:ext cx="7848600" cy="14462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Vận động theo nhạc: </a:t>
            </a:r>
            <a:endParaRPr lang="en-US" altLang="en-US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endParaRPr lang="en-US" altLang="en-US" sz="16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           “Chim mẹ chim con”</a:t>
            </a:r>
            <a:endParaRPr lang="en-US" altLang="en-US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Chim mẹ chim con cắt, ghép nhạc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676400" y="56388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Chim mẹ chim con cắt, ghép nhạc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600200" y="5849938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667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667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Picture 2" descr="E:\Nhạc mâm non\tranh, anh, tho,nhac, dong giao,video mn\khung dep\bo_suu_tap_mau_hinh_nen_tao_slide_powerpoint_dep20130611173450.jpg"/>
          <p:cNvPicPr>
            <a:picLocks noChangeAspect="1"/>
          </p:cNvPicPr>
          <p:nvPr/>
        </p:nvPicPr>
        <p:blipFill>
          <a:blip r:embed="rId1"/>
          <a:srcRect t="4445"/>
          <a:stretch>
            <a:fillRect/>
          </a:stretch>
        </p:blipFill>
        <p:spPr>
          <a:xfrm>
            <a:off x="0" y="0"/>
            <a:ext cx="919321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5"/>
          <p:cNvSpPr/>
          <p:nvPr/>
        </p:nvSpPr>
        <p:spPr>
          <a:xfrm>
            <a:off x="0" y="1219200"/>
            <a:ext cx="7848600" cy="646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endParaRPr lang="en-US" altLang="en-US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Chim mẹ chim con cắt, ghép nhạc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676400" y="56388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Chim mẹ chim con cắt, ghép nhạc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600200" y="5849938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itle 1"/>
          <p:cNvSpPr txBox="1"/>
          <p:nvPr/>
        </p:nvSpPr>
        <p:spPr>
          <a:xfrm>
            <a:off x="0" y="1949450"/>
            <a:ext cx="9193213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Kính chúc các cô sức khỏe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667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667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tags/tag1.xml><?xml version="1.0" encoding="utf-8"?>
<p:tagLst xmlns:p="http://schemas.openxmlformats.org/presentationml/2006/main">
  <p:tag name="TIMING" val="|0.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339</Words>
  <Application>WPS Presentation</Application>
  <PresentationFormat>On-screen Show (4:3)</PresentationFormat>
  <Paragraphs>27</Paragraphs>
  <Slides>7</Slides>
  <Notes>0</Notes>
  <HiddenSlides>0</HiddenSlides>
  <MMClips>15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&lt;egyptian hak&gt;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andongnhi</dc:creator>
  <cp:lastModifiedBy>Admin</cp:lastModifiedBy>
  <cp:revision>123</cp:revision>
  <dcterms:created xsi:type="dcterms:W3CDTF">2020-09-11T04:21:00Z</dcterms:created>
  <dcterms:modified xsi:type="dcterms:W3CDTF">2023-07-09T14:20:27Z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BF0E1A3384DE43659410ABB49D9C8E99</vt:lpwstr>
  </property>
  <property fmtid="{D5CDD505-2E9C-101B-9397-08002B2CF9AE}" pid="3" name="KSOProductBuildVer">
    <vt:lpwstr>1033-11.2.0.11537</vt:lpwstr>
  </property>
</Properties>
</file>