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HƯỚNG DƯƠNG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63105" cy="1752600"/>
          </a:xfrm>
        </p:spPr>
        <p:txBody>
          <a:bodyPr>
            <a:normAutofit lnSpcReduction="20000"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tập nói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“Hoa đào - Hoa mai”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tuổi:Nhà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– 36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Bích Vân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z2808971996200_0f91a7bd2527f9b5ea464a6c9bb832f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966" y="1441980"/>
            <a:ext cx="1343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WordArt 5"/>
          <p:cNvSpPr>
            <a:spLocks noTextEdit="1"/>
          </p:cNvSpPr>
          <p:nvPr/>
        </p:nvSpPr>
        <p:spPr>
          <a:xfrm>
            <a:off x="609600" y="1295400"/>
            <a:ext cx="2971800" cy="2895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270" name="WordArt 6"/>
          <p:cNvSpPr>
            <a:spLocks noTextEdit="1"/>
          </p:cNvSpPr>
          <p:nvPr/>
        </p:nvSpPr>
        <p:spPr>
          <a:xfrm>
            <a:off x="5105400" y="533400"/>
            <a:ext cx="3200400" cy="35004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tinh mắt.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5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13316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WordArt 5"/>
          <p:cNvSpPr>
            <a:spLocks noTextEdit="1"/>
          </p:cNvSpPr>
          <p:nvPr/>
        </p:nvSpPr>
        <p:spPr>
          <a:xfrm>
            <a:off x="1219200" y="1066800"/>
            <a:ext cx="6553200" cy="3352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Kết thúc:</a:t>
            </a:r>
            <a:endParaRPr 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</a:t>
            </a:r>
            <a:endParaRPr 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khỏe.</a:t>
            </a:r>
            <a:endParaRPr 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5"/>
          <p:cNvSpPr>
            <a:spLocks noTextEdit="1"/>
          </p:cNvSpPr>
          <p:nvPr/>
        </p:nvSpPr>
        <p:spPr>
          <a:xfrm>
            <a:off x="2057400" y="1295400"/>
            <a:ext cx="4953000" cy="3938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Trẻ xem video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bé đi chúc Tết.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4100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WordArt 5"/>
          <p:cNvSpPr>
            <a:spLocks noTextEdit="1"/>
          </p:cNvSpPr>
          <p:nvPr/>
        </p:nvSpPr>
        <p:spPr>
          <a:xfrm>
            <a:off x="2624138" y="914400"/>
            <a:ext cx="4386262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NBTN: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Hoa đào, hoa mai.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512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6148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6"/>
          <p:cNvSpPr>
            <a:spLocks noTextEdit="1"/>
          </p:cNvSpPr>
          <p:nvPr/>
        </p:nvSpPr>
        <p:spPr>
          <a:xfrm>
            <a:off x="2209800" y="2743200"/>
            <a:ext cx="44958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  <a:endParaRPr 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8196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495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42900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0"/>
            <a:ext cx="46482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5"/>
          <p:cNvSpPr>
            <a:spLocks noTextEdit="1"/>
          </p:cNvSpPr>
          <p:nvPr/>
        </p:nvSpPr>
        <p:spPr>
          <a:xfrm>
            <a:off x="2438400" y="457200"/>
            <a:ext cx="4876800" cy="4176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3: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Củng cố.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en-US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en-US" altLang="en-US" dirty="0"/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WordArt 5"/>
          <p:cNvSpPr>
            <a:spLocks noTextEdit="1"/>
          </p:cNvSpPr>
          <p:nvPr/>
        </p:nvSpPr>
        <p:spPr>
          <a:xfrm>
            <a:off x="1371600" y="1905000"/>
            <a:ext cx="5715000" cy="206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  <a:endParaRPr 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nhanh hơn.</a:t>
            </a:r>
            <a:endParaRPr 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WPS Presentation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Default Design</vt:lpstr>
      <vt:lpstr>1_Office Theme</vt:lpstr>
      <vt:lpstr>PHÒNG GIÁO DỤC VÀ ĐÀO TẠO QUẬN LONG BIÊN TRƯỜNG MẦM HOA HƯỚNG DƯƠNG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</cp:revision>
  <dcterms:created xsi:type="dcterms:W3CDTF">2016-02-23T10:42:00Z</dcterms:created>
  <dcterms:modified xsi:type="dcterms:W3CDTF">2023-07-19T03:08:47Z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D8B4AB01A204465A94847296628DA09F</vt:lpwstr>
  </property>
  <property fmtid="{D5CDD505-2E9C-101B-9397-08002B2CF9AE}" pid="3" name="KSOProductBuildVer">
    <vt:lpwstr>1033-11.2.0.11537</vt:lpwstr>
  </property>
</Properties>
</file>