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sldIdLst>
    <p:sldId id="280" r:id="rId4"/>
    <p:sldId id="258" r:id="rId5"/>
    <p:sldId id="269" r:id="rId6"/>
    <p:sldId id="270" r:id="rId7"/>
    <p:sldId id="256" r:id="rId8"/>
    <p:sldId id="260" r:id="rId9"/>
    <p:sldId id="261" r:id="rId10"/>
    <p:sldId id="262" r:id="rId11"/>
    <p:sldId id="263" r:id="rId12"/>
    <p:sldId id="264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28" name="Freeform 3"/>
            <p:cNvSpPr/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Freeform 4"/>
            <p:cNvSpPr/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0" name="Freeform 5"/>
          <p:cNvSpPr/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052" name="Group 6"/>
          <p:cNvGrpSpPr/>
          <p:nvPr/>
        </p:nvGrpSpPr>
        <p:grpSpPr>
          <a:xfrm>
            <a:off x="-1587" y="6034088"/>
            <a:ext cx="7845425" cy="850900"/>
            <a:chOff x="0" y="3792"/>
            <a:chExt cx="4942" cy="536"/>
          </a:xfrm>
        </p:grpSpPr>
        <p:sp>
          <p:nvSpPr>
            <p:cNvPr id="32" name="Freeform 7"/>
            <p:cNvSpPr/>
            <p:nvPr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066" name="Group 8"/>
            <p:cNvGrpSpPr/>
            <p:nvPr userDrawn="1"/>
          </p:nvGrpSpPr>
          <p:grpSpPr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35" name="Freeform 9"/>
              <p:cNvSpPr/>
              <p:nvPr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6" name="Freeform 10"/>
              <p:cNvSpPr/>
              <p:nvPr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 11"/>
              <p:cNvSpPr/>
              <p:nvPr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12"/>
              <p:cNvSpPr/>
              <p:nvPr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 13"/>
              <p:cNvSpPr/>
              <p:nvPr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4" name="Freeform 14"/>
            <p:cNvSpPr/>
            <p:nvPr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053" name="Group 15"/>
          <p:cNvGrpSpPr/>
          <p:nvPr/>
        </p:nvGrpSpPr>
        <p:grpSpPr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1" name="Freeform 16"/>
            <p:cNvSpPr/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" name="Freeform 17"/>
            <p:cNvSpPr/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Freeform 18"/>
            <p:cNvSpPr/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Freeform 19"/>
            <p:cNvSpPr/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" name="Freeform 20"/>
            <p:cNvSpPr/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" name="Freeform 21"/>
            <p:cNvSpPr/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586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586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7" name="Rectangle 2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algn="r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49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F044DAB-2D61-415C-8800-C04EBDE23D19}" type="datetimeFigureOut">
              <a:rPr lang="en-US" strike="noStrike" noProof="1" smtClean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4832689-097C-4AB1-BE84-15489369FF86}" type="slidenum">
              <a:rPr lang="en-US" strike="noStrike" noProof="1" smtClean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F044DAB-2D61-415C-8800-C04EBDE23D19}" type="datetimeFigureOut">
              <a:rPr lang="en-US" strike="noStrike" noProof="1" smtClean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4832689-097C-4AB1-BE84-15489369FF86}" type="slidenum">
              <a:rPr lang="en-US" strike="noStrike" noProof="1" smtClean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F044DAB-2D61-415C-8800-C04EBDE23D19}" type="datetimeFigureOut">
              <a:rPr lang="en-US" strike="noStrike" noProof="1" smtClean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4832689-097C-4AB1-BE84-15489369FF86}" type="slidenum">
              <a:rPr lang="en-US" strike="noStrike" noProof="1" smtClean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F044DAB-2D61-415C-8800-C04EBDE23D19}" type="datetimeFigureOut">
              <a:rPr lang="en-US" strike="noStrike" noProof="1" smtClean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4832689-097C-4AB1-BE84-15489369FF86}" type="slidenum">
              <a:rPr lang="en-US" strike="noStrike" noProof="1" smtClean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F044DAB-2D61-415C-8800-C04EBDE23D19}" type="datetimeFigureOut">
              <a:rPr lang="en-US" strike="noStrike" noProof="1" smtClean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en-US" strike="noStrike" noProof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4832689-097C-4AB1-BE84-15489369FF86}" type="slidenum">
              <a:rPr lang="en-US" strike="noStrike" noProof="1" smtClean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F044DAB-2D61-415C-8800-C04EBDE23D19}" type="datetimeFigureOut">
              <a:rPr lang="en-US" strike="noStrike" noProof="1" smtClean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en-US" strike="noStrike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4832689-097C-4AB1-BE84-15489369FF86}" type="slidenum">
              <a:rPr lang="en-US" strike="noStrike" noProof="1" smtClean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F044DAB-2D61-415C-8800-C04EBDE23D19}" type="datetimeFigureOut">
              <a:rPr lang="en-US" strike="noStrike" noProof="1" smtClean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en-US" strike="noStrike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4832689-097C-4AB1-BE84-15489369FF86}" type="slidenum">
              <a:rPr lang="en-US" strike="noStrike" noProof="1" smtClean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F044DAB-2D61-415C-8800-C04EBDE23D19}" type="datetimeFigureOut">
              <a:rPr lang="en-US" strike="noStrike" noProof="1" smtClean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4832689-097C-4AB1-BE84-15489369FF86}" type="slidenum">
              <a:rPr lang="en-US" strike="noStrike" noProof="1" smtClean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F044DAB-2D61-415C-8800-C04EBDE23D19}" type="datetimeFigureOut">
              <a:rPr lang="en-US" strike="noStrike" noProof="1" smtClean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4832689-097C-4AB1-BE84-15489369FF86}" type="slidenum">
              <a:rPr lang="en-US" strike="noStrike" noProof="1" smtClean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F044DAB-2D61-415C-8800-C04EBDE23D19}" type="datetimeFigureOut">
              <a:rPr lang="en-US" strike="noStrike" noProof="1" smtClean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4832689-097C-4AB1-BE84-15489369FF86}" type="slidenum">
              <a:rPr lang="en-US" strike="noStrike" noProof="1" smtClean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F044DAB-2D61-415C-8800-C04EBDE23D19}" type="datetimeFigureOut">
              <a:rPr lang="en-US" strike="noStrike" noProof="1" smtClean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4832689-097C-4AB1-BE84-15489369FF86}" type="slidenum">
              <a:rPr lang="en-US" strike="noStrike" noProof="1" smtClean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Group 2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4819" name="Freeform 3"/>
            <p:cNvSpPr/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820" name="Freeform 4"/>
            <p:cNvSpPr/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4821" name="Freeform 5"/>
          <p:cNvSpPr/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028" name="Group 6"/>
          <p:cNvGrpSpPr/>
          <p:nvPr/>
        </p:nvGrpSpPr>
        <p:grpSpPr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34823" name="Freeform 7"/>
            <p:cNvSpPr/>
            <p:nvPr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042" name="Group 8"/>
            <p:cNvGrpSpPr/>
            <p:nvPr userDrawn="1"/>
          </p:nvGrpSpPr>
          <p:grpSpPr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34825" name="Freeform 9"/>
              <p:cNvSpPr/>
              <p:nvPr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826" name="Freeform 10"/>
              <p:cNvSpPr/>
              <p:nvPr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827" name="Freeform 11"/>
              <p:cNvSpPr/>
              <p:nvPr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828" name="Freeform 12"/>
              <p:cNvSpPr/>
              <p:nvPr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829" name="Freeform 13"/>
              <p:cNvSpPr/>
              <p:nvPr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4830" name="Freeform 14"/>
            <p:cNvSpPr/>
            <p:nvPr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029" name="Group 15"/>
          <p:cNvGrpSpPr/>
          <p:nvPr/>
        </p:nvGrpSpPr>
        <p:grpSpPr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34832" name="Freeform 16"/>
            <p:cNvSpPr/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833" name="Freeform 17"/>
            <p:cNvSpPr/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834" name="Freeform 18"/>
            <p:cNvSpPr/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835" name="Freeform 19"/>
            <p:cNvSpPr/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836" name="Freeform 20"/>
            <p:cNvSpPr/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837" name="Freeform 21"/>
            <p:cNvSpPr/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48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31" name="Rectangle 2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348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en-US" altLang="zh-CN"/>
              <a:t>Click to edit Master title style</a:t>
            </a:r>
            <a:endParaRPr lang="en-US" altLang="zh-CN"/>
          </a:p>
        </p:txBody>
      </p:sp>
      <p:sp>
        <p:nvSpPr>
          <p:cNvPr id="2051" name="Text 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F044DAB-2D61-415C-8800-C04EBDE23D19}" type="datetimeFigureOut">
              <a:rPr lang="en-US" strike="noStrike" noProof="1" smtClean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4832689-097C-4AB1-BE84-15489369FF86}" type="slidenum">
              <a:rPr lang="en-US" strike="noStrike" noProof="1" smtClean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hyperlink" Target="http://tranngoctuyen.com/vuoncamvinapol.html" TargetMode="External"/><Relationship Id="rId1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hyperlink" Target="http://tranngoctuyen.com/vuoncamvinapol.html" TargetMode="Externa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hyperlink" Target="http://www.nhao.edu.vn/2015/11/biet-thu-vuon-cam-vinapol.html" TargetMode="Externa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audio" Target="../media/audio2.wav"/><Relationship Id="rId3" Type="http://schemas.openxmlformats.org/officeDocument/2006/relationships/image" Target="../media/image9.png"/><Relationship Id="rId2" Type="http://schemas.microsoft.com/office/2007/relationships/media" Target="file:///C:\Users\ADMIN\Downloads\QuaBongTron-VA_jbs.mp3" TargetMode="External"/><Relationship Id="rId1" Type="http://schemas.openxmlformats.org/officeDocument/2006/relationships/audio" Target="file:///C:\Users\ADMIN\Downloads\QuaBongTron-VA_jbs.mp3" TargetMode="Externa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muabanthuechungcu.com/biet-thu/quan-hoai-duc/biet-thu-vuon-cam-4-3-59-22.html" TargetMode="Externa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hyperlink" Target="http://tranngoctuyen.com/khu-do-thi-vuon-cam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2400"/>
            <a:ext cx="6248400" cy="708025"/>
          </a:xfrm>
        </p:spPr>
        <p:txBody>
          <a:bodyPr vert="horz" lIns="91440" tIns="45720" rIns="91440" bIns="45720" anchor="ctr" anchorCtr="0"/>
          <a:p>
            <a:pPr>
              <a:buClrTx/>
              <a:buSzTx/>
              <a:buFontTx/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</a:rPr>
              <a:t>UBND QUẬN LONG BIÊN</a:t>
            </a:r>
            <a:b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</a:rPr>
            </a:br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</a:rPr>
              <a:t>TRƯỜNG MẦM NON HOA HƯỚNG DƯƠNG</a:t>
            </a:r>
            <a:endParaRPr lang="en-US" altLang="zh-CN" sz="2000" b="1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438400"/>
            <a:ext cx="7315200" cy="1066800"/>
          </a:xfrm>
        </p:spPr>
        <p:txBody>
          <a:bodyPr vert="horz" lIns="91440" tIns="45720" rIns="91440" bIns="45720" anchor="t" anchorCtr="0"/>
          <a:p>
            <a:pPr defTabSz="914400">
              <a:buClrTx/>
              <a:buSzTx/>
            </a:pPr>
            <a:r>
              <a:rPr lang="en-US" altLang="zh-CN" sz="3600" kern="1200">
                <a:solidFill>
                  <a:srgbClr val="FF0000"/>
                </a:solidFill>
                <a:latin typeface="Times New Roman" panose="02020603050405020304" charset="0"/>
                <a:ea typeface="+mn-ea"/>
                <a:cs typeface="+mn-cs"/>
              </a:rPr>
              <a:t>Lĩnh vực phát triển nhận thức</a:t>
            </a:r>
            <a:endParaRPr lang="en-US" altLang="zh-CN" sz="3600" kern="1200">
              <a:solidFill>
                <a:srgbClr val="FF0000"/>
              </a:solidFill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25" y="3429000"/>
            <a:ext cx="873442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 eaLnBrk="0" hangingPunct="0"/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</a:rPr>
              <a:t>Đề tài: NBTN: Búp bê - Quả bóng - Máy bay</a:t>
            </a:r>
            <a:endParaRPr lang="en-US" altLang="zh-CN" sz="2800" b="1" i="1">
              <a:solidFill>
                <a:srgbClr val="FF0000"/>
              </a:solidFill>
              <a:latin typeface="Times New Roman" panose="02020603050405020304" charset="0"/>
            </a:endParaRPr>
          </a:p>
          <a:p>
            <a:pPr algn="ctr" eaLnBrk="0" hangingPunct="0"/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</a:rPr>
              <a:t>Lứa tuổi     : Nhà trẻ (24-36 tháng)</a:t>
            </a:r>
            <a:endParaRPr lang="en-US" altLang="zh-CN" sz="2800" b="1" i="1">
              <a:solidFill>
                <a:srgbClr val="FF0000"/>
              </a:solidFill>
              <a:latin typeface="Times New Roman" panose="02020603050405020304" charset="0"/>
            </a:endParaRPr>
          </a:p>
          <a:p>
            <a:pPr algn="ctr" eaLnBrk="0" hangingPunct="0"/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charset="0"/>
              </a:rPr>
              <a:t>Giáo viên   : Nguyễn Bích Vân</a:t>
            </a:r>
            <a:endParaRPr lang="en-US" altLang="zh-CN" sz="2800" b="1" i="1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990600"/>
            <a:ext cx="1349375" cy="1349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7" name="Picture 5" descr="lego-Bricks-More-106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WordArt 6"/>
          <p:cNvSpPr>
            <a:spLocks noTextEdit="1"/>
          </p:cNvSpPr>
          <p:nvPr/>
        </p:nvSpPr>
        <p:spPr>
          <a:xfrm>
            <a:off x="5486400" y="5791200"/>
            <a:ext cx="33909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80"/>
                </a:solidFill>
                <a:latin typeface="Times New Roman" panose="02020603050405020304" charset="0"/>
                <a:ea typeface="Times New Roman" panose="02020603050405020304" charset="0"/>
              </a:rPr>
              <a:t>Đồ chơi  lắp ghép</a:t>
            </a:r>
            <a:endParaRPr lang="en-US" sz="36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8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pic>
        <p:nvPicPr>
          <p:cNvPr id="13319" name="Picture 7" descr="Kết quả hình ảnh cho đồ chơi lắp rá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62400" cy="3124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5" name="Picture 5" descr="Kết quả hình ảnh cho đồ chơi tự tạo mầm n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495800" cy="3367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Picture 7" descr="Kết quả hình ảnh cho đồ chơi tự tạo mầm n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0"/>
            <a:ext cx="4648200" cy="3481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9" name="Picture 9" descr="Kết quả hình ảnh cho đồ chơi tự tạo mầm n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76613"/>
            <a:ext cx="4648200" cy="3481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1" name="Picture 11" descr="Kết quả hình ảnh cho đồ chơi tự tạo mầm n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433763"/>
            <a:ext cx="4572000" cy="3424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8" name="WordArt 12"/>
          <p:cNvSpPr>
            <a:spLocks noTextEdit="1"/>
          </p:cNvSpPr>
          <p:nvPr/>
        </p:nvSpPr>
        <p:spPr>
          <a:xfrm>
            <a:off x="4724400" y="5334000"/>
            <a:ext cx="4114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Đồ chơi tự tạo</a:t>
            </a:r>
            <a:endParaRPr lang="en-US" sz="36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9" name="Picture 5" descr="Kết quả hình ảnh cho đồ chơi tự tạo mầm n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6482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1" name="Picture 7" descr="Kết quả hình ảnh cho đồ chơi tự tạo mầm non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3424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3" name="Picture 9" descr="Kết quả hình ảnh cho đồ chơi tự tạo mầm n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90913"/>
            <a:ext cx="4495800" cy="3367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1" name="WordArt 10"/>
          <p:cNvSpPr>
            <a:spLocks noTextEdit="1"/>
          </p:cNvSpPr>
          <p:nvPr/>
        </p:nvSpPr>
        <p:spPr>
          <a:xfrm>
            <a:off x="4800600" y="3733800"/>
            <a:ext cx="4114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</a:rPr>
              <a:t>Đồ chơi tự tạo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00" name="Picture 4" descr="b%C3%BAp-b%C3%AA-barbie-tiki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62500" cy="441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Picture 5" descr="ghh12459838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0"/>
            <a:ext cx="4419600" cy="441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WordArt 6"/>
          <p:cNvSpPr>
            <a:spLocks noTextEdit="1"/>
          </p:cNvSpPr>
          <p:nvPr/>
        </p:nvSpPr>
        <p:spPr>
          <a:xfrm>
            <a:off x="1828800" y="4648200"/>
            <a:ext cx="54864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CC00"/>
                </a:solidFill>
                <a:latin typeface="Times New Roman" panose="02020603050405020304" charset="0"/>
                <a:ea typeface="Times New Roman" panose="02020603050405020304" charset="0"/>
              </a:rPr>
              <a:t>Búp bê </a:t>
            </a:r>
            <a:endParaRPr lang="en-US" sz="3600" b="1">
              <a:ln w="9525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CC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1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AutoShape 5" descr="Kết quả hình ảnh cho hình ảnh búp bê bé trai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21511" name="Picture 7" descr="Kết quả hình ảnh cho hình ảnh búp bê bé tra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419600" cy="365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5" name="Picture 11" descr="Kết quả hình ảnh cho hình ảnh búp bê bé trai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87750"/>
            <a:ext cx="4343400" cy="3270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8" name="Picture 14" descr="Kết quả hình ảnh cho hình ảnh búp bê bé tra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3352800"/>
            <a:ext cx="4876800" cy="350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6" name="AutoShape 16" descr="Kết quả hình ảnh cho hình ảnh búp bê bé trai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5127" name="AutoShape 19" descr="Kết quả hình ảnh cho hình ảnh búp bê bé trai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5128" name="AutoShape 21" descr="Kết quả hình ảnh cho hình ảnh búp bê bé trai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5129" name="AutoShape 23" descr="Kết quả hình ảnh cho hình ảnh búp bê bé trai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21529" name="Picture 25" descr="bup-be-you-and-me-lovable-baby-20966j130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0"/>
            <a:ext cx="4800600" cy="3581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31" name="WordArt 26"/>
          <p:cNvSpPr>
            <a:spLocks noTextEdit="1"/>
          </p:cNvSpPr>
          <p:nvPr/>
        </p:nvSpPr>
        <p:spPr>
          <a:xfrm>
            <a:off x="2819400" y="5791200"/>
            <a:ext cx="3276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Búp bê</a:t>
            </a:r>
            <a:endParaRPr lang="en-US" sz="36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  <p:transition>
    <p:sndAc>
      <p:stSnd>
        <p:snd r:embed="rId6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30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QuaBongTron-VA_jbs.mp3">
            <a:hlinkClick r:id="" action="ppaction://media"/>
          </p:cNvPr>
          <p:cNvPicPr>
            <a:picLocks noGrp="1" noRot="1" noChangeAspect="1"/>
          </p:cNvPicPr>
          <p:nvPr>
            <p:ph/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>
          <a:xfrm>
            <a:off x="2971800" y="1600200"/>
            <a:ext cx="1104900" cy="1104900"/>
          </a:xfrm>
        </p:spPr>
      </p:pic>
    </p:spTree>
  </p:cSld>
  <p:clrMapOvr>
    <a:masterClrMapping/>
  </p:clrMapOvr>
  <p:transition>
    <p:sndAc>
      <p:stSnd>
        <p:snd r:embed="rId4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5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</a:t>
            </a:r>
            <a:endParaRPr kumimoji="0" lang="en-US" sz="5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2" name="Picture 4" descr="Kết quả hình ảnh cho quả bó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Picture 5" descr="Kết quả hình ảnh cho quả bóng nhự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0"/>
            <a:ext cx="4648200" cy="381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Picture 6" descr="Kết quả hình ảnh cho quả bóng chuyề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17888"/>
            <a:ext cx="4419600" cy="3440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4" name="WordArt 7"/>
          <p:cNvSpPr>
            <a:spLocks noTextEdit="1"/>
          </p:cNvSpPr>
          <p:nvPr/>
        </p:nvSpPr>
        <p:spPr>
          <a:xfrm>
            <a:off x="2133600" y="2971800"/>
            <a:ext cx="4876800" cy="915988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Quả bóng 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pic>
        <p:nvPicPr>
          <p:cNvPr id="2056" name="Picture 8" descr="111017afamily-KT-tu-may-bong-vai-19_c4fc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3771900"/>
            <a:ext cx="4724400" cy="3086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2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7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8" name="Picture 4" descr="Kết quả hình ảnh cho Máy bay đồ chơ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19600" y="3457575"/>
            <a:ext cx="4724400" cy="3400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5" descr="Kết quả hình ảnh cho Máy bay đồ chơ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0"/>
            <a:ext cx="4724400" cy="365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6" descr="Kết quả hình ảnh cho Máy bay đồ chơ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89338"/>
            <a:ext cx="4419600" cy="3268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Picture 7" descr="Kết quả hình ảnh cho Máy bay đồ chơi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419600" cy="365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WordArt 8"/>
          <p:cNvSpPr>
            <a:spLocks noTextEdit="1"/>
          </p:cNvSpPr>
          <p:nvPr/>
        </p:nvSpPr>
        <p:spPr>
          <a:xfrm>
            <a:off x="-3505200" y="5791200"/>
            <a:ext cx="3657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charset="0"/>
                <a:ea typeface="Times New Roman" panose="02020603050405020304" charset="0"/>
              </a:rPr>
              <a:t>Máy bay</a:t>
            </a:r>
            <a:endParaRPr lang="en-US" sz="3600" b="1">
              <a:ln w="952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1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66 -0.03333 L 0.83333 -0.4111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00" y="-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AutoShape 5" descr="9k=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9219" name="AutoShape 7" descr="9k=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10249" name="Picture 9" descr="Kết quả hình ảnh cho đồ chơi nấu ă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419600" cy="304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1" name="Picture 11" descr="Kết quả hình ảnh cho đồ chơi nấu ă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0"/>
            <a:ext cx="4800600" cy="284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3" name="Picture 13" descr="Kết quả hình ảnh cho đồ chơi nấu ă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8000"/>
            <a:ext cx="4419600" cy="381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5" name="Picture 15" descr="Kết quả hình ảnh cho đồ chơi nấu ă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2649538"/>
            <a:ext cx="4724400" cy="4208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4" name="WordArt 16"/>
          <p:cNvSpPr>
            <a:spLocks noTextEdit="1"/>
          </p:cNvSpPr>
          <p:nvPr/>
        </p:nvSpPr>
        <p:spPr>
          <a:xfrm>
            <a:off x="4343400" y="5867400"/>
            <a:ext cx="3962400" cy="839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charset="0"/>
                <a:ea typeface="Times New Roman" panose="02020603050405020304" charset="0"/>
              </a:rPr>
              <a:t>Đồ chơi nấu ăn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9" name="Picture 5" descr="Kết quả hình ảnh cho đồ chơi nấu ă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1910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Picture 7" descr="Kết quả hình ảnh cho đồ chơi nấu ă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0"/>
            <a:ext cx="49530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3" name="Picture 9" descr="Kết quả hình ảnh cho đồ chơi nấu ă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42672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5" name="Picture 11" descr="Kết quả hình ảnh cho đồ chơi nấu ă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3352800"/>
            <a:ext cx="4876800" cy="350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WordArt 12"/>
          <p:cNvSpPr>
            <a:spLocks noTextEdit="1"/>
          </p:cNvSpPr>
          <p:nvPr/>
        </p:nvSpPr>
        <p:spPr>
          <a:xfrm>
            <a:off x="3124200" y="2895600"/>
            <a:ext cx="4343400" cy="611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charset="0"/>
                <a:ea typeface="Times New Roman" panose="02020603050405020304" charset="0"/>
              </a:rPr>
              <a:t>Đồ chơi nấu ăn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AutoShape 5" descr="Kết quả hình ảnh cho đồ chơi lắp ráp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1267" name="AutoShape 7" descr="Kết quả hình ảnh cho đồ chơi lắp ráp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12299" name="Picture 11" descr="%C4%90%E1%BB%93%20ch%C6%A1i%20lego%2010660%20(3)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0" name="Picture 12" descr="Kết quả hình ảnh cho đồ chơi lắp rá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66975" cy="1847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0" name="WordArt 13"/>
          <p:cNvSpPr>
            <a:spLocks noTextEdit="1"/>
          </p:cNvSpPr>
          <p:nvPr/>
        </p:nvSpPr>
        <p:spPr>
          <a:xfrm>
            <a:off x="5486400" y="5791200"/>
            <a:ext cx="33909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80"/>
                </a:solidFill>
                <a:latin typeface="Times New Roman" panose="02020603050405020304" charset="0"/>
                <a:ea typeface="Times New Roman" panose="02020603050405020304" charset="0"/>
              </a:rPr>
              <a:t>Đồ chơi  lắp ghép</a:t>
            </a:r>
            <a:endParaRPr lang="en-US" sz="36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8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0</TotalTime>
  <Words>307</Words>
  <Application>WPS Presentation</Application>
  <PresentationFormat>On-screen Show (4:3)</PresentationFormat>
  <Paragraphs>30</Paragraphs>
  <Slides>12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Mountain Top</vt:lpstr>
      <vt:lpstr>3_Office Theme</vt:lpstr>
      <vt:lpstr>UBND QUẬN LONG BIÊN TRƯỜNG MẦM NON HOA HƯỚNG DƯƠNG</vt:lpstr>
      <vt:lpstr>PowerPoint 演示文稿</vt:lpstr>
      <vt:lpstr>PowerPoint 演示文稿</vt:lpstr>
      <vt:lpstr>PowerPoint 演示文稿</vt:lpstr>
      <vt:lpstr>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Email: buitung88@gmail.com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ADMIN</dc:creator>
  <cp:lastModifiedBy>Admin</cp:lastModifiedBy>
  <cp:revision>22</cp:revision>
  <dcterms:created xsi:type="dcterms:W3CDTF">2015-10-26T02:10:00Z</dcterms:created>
  <dcterms:modified xsi:type="dcterms:W3CDTF">2023-07-19T03:12:21Z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BB9B5F9324A04E16A49F625FFE1E7AFA</vt:lpwstr>
  </property>
  <property fmtid="{D5CDD505-2E9C-101B-9397-08002B2CF9AE}" pid="3" name="KSOProductBuildVer">
    <vt:lpwstr>1033-11.2.0.11537</vt:lpwstr>
  </property>
</Properties>
</file>