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6" r:id="rId5"/>
    <p:sldId id="267" r:id="rId6"/>
    <p:sldId id="264" r:id="rId7"/>
    <p:sldId id="265" r:id="rId8"/>
    <p:sldId id="260" r:id="rId9"/>
    <p:sldId id="261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 varScale="1">
        <p:scale>
          <a:sx n="69" d="100"/>
          <a:sy n="69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3BAD-F4C4-41F4-8A5A-929F37748180}" type="datetimeFigureOut">
              <a:rPr lang="en-US" smtClean="0"/>
              <a:pPr/>
              <a:t>25/8/2023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&#7843;%20nh&#224;%20%20th&#432;&#417;ng%20nhau.mp3" TargetMode="Externa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ut,beat,%20c&#7843;%20nh&#224;%20th&#432;&#417;ng%20nhau.mp3" TargetMode="Externa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hau%20y&#234;u%20b&#224;%20(1).mp3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729" y="474344"/>
            <a:ext cx="9143999" cy="560153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28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UBND QUẬN LONG BIÊN</a:t>
            </a:r>
          </a:p>
          <a:p>
            <a:pPr algn="ctr"/>
            <a:r>
              <a:rPr lang="vi-VN" sz="28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TRƯỜNG MẦM NON </a:t>
            </a:r>
            <a:r>
              <a:rPr lang="en-US" sz="28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HOA HƯỚNG DƯƠNG</a:t>
            </a:r>
            <a:endParaRPr lang="vi-VN" sz="2800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Lĩnh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vực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PTTC – XH</a:t>
            </a:r>
          </a:p>
          <a:p>
            <a:pPr algn="ctr"/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Đề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tài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4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nhau</a:t>
            </a:r>
            <a:endParaRPr lang="vi-VN" sz="4400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vi-VN" sz="4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Lứa tuổi: Nhà trẻ (24 – 36 tháng)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vi-VN" sz="3600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3600" b="1" i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GV: </a:t>
            </a:r>
            <a:r>
              <a:rPr lang="en-US" sz="3600" b="1" i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Nguyễn Bích Vân</a:t>
            </a:r>
            <a:endParaRPr lang="en-US" sz="36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1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28601" y="762000"/>
            <a:ext cx="86867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giai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điệu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đoán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tên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bài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ả nhà 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97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lam-nen-may-tinh-va-slide-powerpoint-hinh-anh-1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28600" y="0"/>
            <a:ext cx="9372600" cy="6858000"/>
          </a:xfrm>
        </p:spPr>
      </p:pic>
      <p:pic>
        <p:nvPicPr>
          <p:cNvPr id="6" name="cut,beat, cả nhà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4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7010400"/>
          </a:xfrm>
        </p:spPr>
      </p:pic>
      <p:sp>
        <p:nvSpPr>
          <p:cNvPr id="5" name="Rectangle 4"/>
          <p:cNvSpPr/>
          <p:nvPr/>
        </p:nvSpPr>
        <p:spPr>
          <a:xfrm>
            <a:off x="1600201" y="1752600"/>
            <a:ext cx="65340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Ổn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định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tổ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chức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marL="914400" indent="-914400"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Trò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chuyện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-com-nha-hinh-anh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cau-noi-ve-gia-dinh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tải xuống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NTC\Desktop\tải xuống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1" y="304800"/>
            <a:ext cx="71273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Xuân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giao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hau yêu bà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0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838200" y="381000"/>
            <a:ext cx="7086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3.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nhau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Phan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Văn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Minh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89</Words>
  <Application>Microsoft Office PowerPoint</Application>
  <PresentationFormat>On-screen Show (4:3)</PresentationFormat>
  <Paragraphs>18</Paragraphs>
  <Slides>11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</dc:creator>
  <cp:lastModifiedBy>Administrator</cp:lastModifiedBy>
  <cp:revision>22</cp:revision>
  <dcterms:created xsi:type="dcterms:W3CDTF">2016-11-10T06:19:47Z</dcterms:created>
  <dcterms:modified xsi:type="dcterms:W3CDTF">2023-08-25T06:25:52Z</dcterms:modified>
</cp:coreProperties>
</file>