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7" r:id="rId3"/>
  </p:sldMasterIdLst>
  <p:notesMasterIdLst>
    <p:notesMasterId r:id="rId10"/>
  </p:notesMasterIdLst>
  <p:sldIdLst>
    <p:sldId id="461" r:id="rId4"/>
    <p:sldId id="476" r:id="rId5"/>
    <p:sldId id="477" r:id="rId6"/>
    <p:sldId id="272" r:id="rId7"/>
    <p:sldId id="269" r:id="rId8"/>
    <p:sldId id="344" r:id="rId9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28/8/2023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2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75EEBB-A093-4D30-B24A-08E2A73F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2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F3D83B-70E8-494C-900A-E370C62A4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3C3825-D394-4EA7-ADE7-65E1BB41D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788109-1383-4830-9896-7BE436D1D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28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D78BEE-4561-43BF-B012-6EF143680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92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79EA55-2316-42F8-90CC-539831D6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0178F1-1EC8-4CF3-BF3A-AD36BB742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3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E5E61F-62C5-4048-A63D-06A5E0AF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0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06606E-3E80-4644-8B0C-43C5F14D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00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00E07E-A38D-4DE4-877A-742C539D7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83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E9DDDF-5014-45BC-8EDA-24514054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3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55A5A9-3FFF-4418-97D4-41ACF8202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4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28800" y="1600200"/>
            <a:ext cx="8839201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Lĩnh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vực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triển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nhận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thức</a:t>
            </a:r>
            <a:endParaRPr kumimoji="0" lang="en-US" sz="5400" b="1" i="0" u="none" strike="noStrike" kern="0" cap="none" spc="50" normalizeH="0" baseline="0" noProof="0" dirty="0">
              <a:ln w="11430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28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3086100" y="2667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87349"/>
            <a:ext cx="12192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tài:Dạy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noProof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Bích vân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24-36 tháng</a:t>
            </a:r>
            <a:r>
              <a:rPr kumimoji="0" lang="en-US" sz="3200" b="1" i="0" u="none" strike="noStrike" kern="0" cap="none" spc="0" normalizeH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tuổi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2022 - 2023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47195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 MẦM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NON </a:t>
            </a:r>
            <a:r>
              <a:rPr lang="en-US" b="1" u="sng" noProof="0" smtClean="0">
                <a:solidFill>
                  <a:srgbClr val="FFFF00"/>
                </a:solidFill>
                <a:latin typeface="Times New Roman" panose="02020603050405020304" pitchFamily="18" charset="0"/>
              </a:rPr>
              <a:t>HOA HƯỚNG DƯƠNG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>
            <a:extLst>
              <a:ext uri="{FF2B5EF4-FFF2-40B4-BE49-F238E27FC236}">
                <a16:creationId xmlns:a16="http://schemas.microsoft.com/office/drawing/2014/main" id="{AAE3AD67-F208-97FA-8D40-787D67BD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11658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1.</a:t>
            </a:r>
            <a:endParaRPr lang="en-US" altLang="en-US" sz="9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08AC2-973C-5F12-DA77-1D66409CF940}"/>
              </a:ext>
            </a:extLst>
          </p:cNvPr>
          <p:cNvSpPr txBox="1"/>
          <p:nvPr/>
        </p:nvSpPr>
        <p:spPr>
          <a:xfrm>
            <a:off x="1343791" y="33808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5E5F7-DA5A-78A0-1590-FBC15A782D30}"/>
              </a:ext>
            </a:extLst>
          </p:cNvPr>
          <p:cNvGrpSpPr/>
          <p:nvPr/>
        </p:nvGrpSpPr>
        <p:grpSpPr>
          <a:xfrm>
            <a:off x="551384" y="4368178"/>
            <a:ext cx="3473582" cy="2238375"/>
            <a:chOff x="3853973" y="2806496"/>
            <a:chExt cx="3473582" cy="22383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BBB817-58E4-4ACD-3E3A-9BBF19E40684}"/>
                </a:ext>
              </a:extLst>
            </p:cNvPr>
            <p:cNvSpPr/>
            <p:nvPr/>
          </p:nvSpPr>
          <p:spPr>
            <a:xfrm>
              <a:off x="3907782" y="2806496"/>
              <a:ext cx="3405547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69BB8E05-E5B2-6546-31C8-0BCD71D2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73" y="3028706"/>
              <a:ext cx="1898763" cy="1063307"/>
            </a:xfrm>
            <a:prstGeom prst="rect">
              <a:avLst/>
            </a:prstGeom>
          </p:spPr>
        </p:pic>
        <p:pic>
          <p:nvPicPr>
            <p:cNvPr id="11" name="Picture 10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D790D135-6E6E-BBC7-CB73-B41A170C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792" y="3446800"/>
              <a:ext cx="1898763" cy="106330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DD749-71FC-B103-B70F-90ADE77F7844}"/>
              </a:ext>
            </a:extLst>
          </p:cNvPr>
          <p:cNvGrpSpPr/>
          <p:nvPr/>
        </p:nvGrpSpPr>
        <p:grpSpPr>
          <a:xfrm>
            <a:off x="8338935" y="4368177"/>
            <a:ext cx="3282017" cy="2238374"/>
            <a:chOff x="210755" y="154148"/>
            <a:chExt cx="3351835" cy="2238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498315-7F6C-4DDC-67A8-88E2101D1CC5}"/>
                </a:ext>
              </a:extLst>
            </p:cNvPr>
            <p:cNvSpPr/>
            <p:nvPr/>
          </p:nvSpPr>
          <p:spPr>
            <a:xfrm>
              <a:off x="210755" y="154148"/>
              <a:ext cx="3351835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fan, device&#10;&#10;Description automatically generated">
              <a:extLst>
                <a:ext uri="{FF2B5EF4-FFF2-40B4-BE49-F238E27FC236}">
                  <a16:creationId xmlns:a16="http://schemas.microsoft.com/office/drawing/2014/main" id="{FC41A6A0-CDE6-99B6-C897-106CDE9A8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6750" l="10000" r="90000">
                          <a14:foregroundMark x1="32000" y1="9250" x2="59750" y2="6000"/>
                          <a14:foregroundMark x1="26750" y1="91250" x2="58500" y2="93000"/>
                          <a14:foregroundMark x1="58500" y1="93000" x2="69500" y2="90750"/>
                          <a14:foregroundMark x1="33000" y1="94000" x2="33500" y2="9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44" y="194660"/>
              <a:ext cx="1790399" cy="1790399"/>
            </a:xfrm>
            <a:prstGeom prst="rect">
              <a:avLst/>
            </a:prstGeom>
          </p:spPr>
        </p:pic>
        <p:pic>
          <p:nvPicPr>
            <p:cNvPr id="15" name="Picture 14" descr="A picture containing fan, device&#10;&#10;Description automatically generated">
              <a:extLst>
                <a:ext uri="{FF2B5EF4-FFF2-40B4-BE49-F238E27FC236}">
                  <a16:creationId xmlns:a16="http://schemas.microsoft.com/office/drawing/2014/main" id="{7FC25E1E-A828-E886-CF4B-DF389F5F7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6750" l="10000" r="90000">
                          <a14:foregroundMark x1="32000" y1="9250" x2="59750" y2="6000"/>
                          <a14:foregroundMark x1="26750" y1="91250" x2="58500" y2="93000"/>
                          <a14:foregroundMark x1="58500" y1="93000" x2="69500" y2="90750"/>
                          <a14:foregroundMark x1="33000" y1="94000" x2="33500" y2="9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191" y="214915"/>
              <a:ext cx="1790399" cy="179039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D292DF-2481-6733-DED2-15F3366E14FF}"/>
              </a:ext>
            </a:extLst>
          </p:cNvPr>
          <p:cNvGrpSpPr/>
          <p:nvPr/>
        </p:nvGrpSpPr>
        <p:grpSpPr>
          <a:xfrm>
            <a:off x="4581174" y="4368177"/>
            <a:ext cx="3201553" cy="2238374"/>
            <a:chOff x="4583832" y="3789040"/>
            <a:chExt cx="3026462" cy="18815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DB7DC9-AB69-8729-BD75-F8990B75C502}"/>
                </a:ext>
              </a:extLst>
            </p:cNvPr>
            <p:cNvSpPr/>
            <p:nvPr/>
          </p:nvSpPr>
          <p:spPr>
            <a:xfrm>
              <a:off x="4583832" y="3789040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C805561B-8589-9518-BC67-358A3F9C8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774" y="4005064"/>
              <a:ext cx="1450818" cy="14049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32DD9-A4A2-94C6-2C1A-12B85FE12659}"/>
              </a:ext>
            </a:extLst>
          </p:cNvPr>
          <p:cNvGrpSpPr/>
          <p:nvPr/>
        </p:nvGrpSpPr>
        <p:grpSpPr>
          <a:xfrm>
            <a:off x="8267070" y="1290940"/>
            <a:ext cx="3201553" cy="2062570"/>
            <a:chOff x="8515626" y="-31576"/>
            <a:chExt cx="3026462" cy="18815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498997-E36C-832B-2FEB-4CD69B8A9249}"/>
                </a:ext>
              </a:extLst>
            </p:cNvPr>
            <p:cNvSpPr/>
            <p:nvPr/>
          </p:nvSpPr>
          <p:spPr>
            <a:xfrm>
              <a:off x="8515626" y="-31576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7002A9-2827-92E8-A47D-C9D4B21F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26443" y="222031"/>
              <a:ext cx="2204827" cy="14719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CC68B2-5ED8-CB18-C2B8-693A0684B2BC}"/>
              </a:ext>
            </a:extLst>
          </p:cNvPr>
          <p:cNvGrpSpPr/>
          <p:nvPr/>
        </p:nvGrpSpPr>
        <p:grpSpPr>
          <a:xfrm>
            <a:off x="640925" y="1260038"/>
            <a:ext cx="3201553" cy="2062570"/>
            <a:chOff x="3208426" y="367608"/>
            <a:chExt cx="3026462" cy="18815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20B68D-A868-8357-49B7-7D36202803CE}"/>
                </a:ext>
              </a:extLst>
            </p:cNvPr>
            <p:cNvSpPr/>
            <p:nvPr/>
          </p:nvSpPr>
          <p:spPr>
            <a:xfrm>
              <a:off x="3208426" y="367608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BECBBC5-A4D0-ED11-C045-3F4945AF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72853" y="539749"/>
              <a:ext cx="1527048" cy="152704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E30004-D51B-F3D8-CB35-75C965342A7B}"/>
              </a:ext>
            </a:extLst>
          </p:cNvPr>
          <p:cNvGrpSpPr/>
          <p:nvPr/>
        </p:nvGrpSpPr>
        <p:grpSpPr>
          <a:xfrm>
            <a:off x="4492080" y="1260038"/>
            <a:ext cx="3201553" cy="2062570"/>
            <a:chOff x="4492080" y="1260038"/>
            <a:chExt cx="3201553" cy="2062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492B9C-03C9-F294-CC6E-675FFF9AF878}"/>
                </a:ext>
              </a:extLst>
            </p:cNvPr>
            <p:cNvSpPr/>
            <p:nvPr/>
          </p:nvSpPr>
          <p:spPr>
            <a:xfrm>
              <a:off x="4492080" y="1260038"/>
              <a:ext cx="3201553" cy="2062570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 descr="Chart, funnel chart&#10;&#10;Description automatically generated">
              <a:extLst>
                <a:ext uri="{FF2B5EF4-FFF2-40B4-BE49-F238E27FC236}">
                  <a16:creationId xmlns:a16="http://schemas.microsoft.com/office/drawing/2014/main" id="{4A5B2110-3236-689C-144A-571D02952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5070289" y="1537213"/>
              <a:ext cx="1968971" cy="145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6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989139"/>
            <a:ext cx="103691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</a:t>
            </a: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số lượng 1 và nhiều </a:t>
            </a:r>
            <a:endParaRPr lang="en-US" alt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13820" r="12613" b="23155"/>
          <a:stretch/>
        </p:blipFill>
        <p:spPr bwMode="auto">
          <a:xfrm>
            <a:off x="1541678" y="1683614"/>
            <a:ext cx="2977486" cy="2566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5B9940-C6C8-3B30-FD53-FB80D19EB332}"/>
              </a:ext>
            </a:extLst>
          </p:cNvPr>
          <p:cNvGrpSpPr/>
          <p:nvPr/>
        </p:nvGrpSpPr>
        <p:grpSpPr>
          <a:xfrm>
            <a:off x="5951984" y="1556792"/>
            <a:ext cx="4752528" cy="3240360"/>
            <a:chOff x="6744072" y="3789040"/>
            <a:chExt cx="3816424" cy="2736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30DA27-372F-5068-7C7B-668A7181496D}"/>
                </a:ext>
              </a:extLst>
            </p:cNvPr>
            <p:cNvSpPr/>
            <p:nvPr/>
          </p:nvSpPr>
          <p:spPr>
            <a:xfrm>
              <a:off x="6816080" y="3789040"/>
              <a:ext cx="3744416" cy="273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3CBCF-3E51-2F95-CE72-9840F880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072" y="385017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E37D1D-7EF1-FB9A-6B0A-DF9829DCC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4192" y="457011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59941"/>
            <a:ext cx="4226356" cy="31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14" y="1874217"/>
            <a:ext cx="4149347" cy="342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441</TotalTime>
  <Words>177</Words>
  <Application>Microsoft Office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Default Design</vt:lpstr>
      <vt:lpstr>Watermark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Administrator</cp:lastModifiedBy>
  <cp:revision>53</cp:revision>
  <dcterms:created xsi:type="dcterms:W3CDTF">2018-10-20T02:47:09Z</dcterms:created>
  <dcterms:modified xsi:type="dcterms:W3CDTF">2023-08-28T06:24:38Z</dcterms:modified>
</cp:coreProperties>
</file>