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8" r:id="rId22"/>
    <p:sldId id="280" r:id="rId23"/>
    <p:sldId id="279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04E72A-2130-4E0B-B183-01AF422AC3A3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96EA96-0B00-4943-839C-EC07343F2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82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412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5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737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6200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669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053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8130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533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2948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62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341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73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045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06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997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68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93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798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657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952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941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128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502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A49D5-D1C1-48C7-A36B-59759991E3A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8A9B-0405-4B8A-B174-75EED808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674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A49D5-D1C1-48C7-A36B-59759991E3A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8A9B-0405-4B8A-B174-75EED808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573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A49D5-D1C1-48C7-A36B-59759991E3A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8A9B-0405-4B8A-B174-75EED808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34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A49D5-D1C1-48C7-A36B-59759991E3A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8A9B-0405-4B8A-B174-75EED808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371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A49D5-D1C1-48C7-A36B-59759991E3A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8A9B-0405-4B8A-B174-75EED808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135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A49D5-D1C1-48C7-A36B-59759991E3A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8A9B-0405-4B8A-B174-75EED808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544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A49D5-D1C1-48C7-A36B-59759991E3A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8A9B-0405-4B8A-B174-75EED808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351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A49D5-D1C1-48C7-A36B-59759991E3A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8A9B-0405-4B8A-B174-75EED808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49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A49D5-D1C1-48C7-A36B-59759991E3A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8A9B-0405-4B8A-B174-75EED808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972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A49D5-D1C1-48C7-A36B-59759991E3A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8A9B-0405-4B8A-B174-75EED808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908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A49D5-D1C1-48C7-A36B-59759991E3A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8A9B-0405-4B8A-B174-75EED808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495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A49D5-D1C1-48C7-A36B-59759991E3A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28A9B-0405-4B8A-B174-75EED808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14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tags" Target="../tags/tag11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11.jpeg"/><Relationship Id="rId4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11.jpeg"/><Relationship Id="rId4" Type="http://schemas.openxmlformats.org/officeDocument/2006/relationships/image" Target="../media/image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11.jpe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1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13.jp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tags" Target="../tags/tag2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92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8618" y="205262"/>
            <a:ext cx="6594764" cy="684801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 defTabSz="685783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GD&amp;ĐT QUẬN 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</a:p>
          <a:p>
            <a:pPr algn="ctr" defTabSz="685783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MỘC LAN</a:t>
            </a:r>
            <a:endParaRPr lang="vi-VN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047672" y="890063"/>
            <a:ext cx="2272146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27910" y="2394046"/>
            <a:ext cx="8936181" cy="6232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 NGÔN NGỮ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13264" y="3045002"/>
            <a:ext cx="7765473" cy="99257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LQVH: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 defTabSz="685783"/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(3 - 4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646" y="1089782"/>
            <a:ext cx="1346878" cy="12121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630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60"/>
    </mc:Choice>
    <mc:Fallback xmlns="">
      <p:transition spd="slow" advTm="15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thơ Bắp cải xanh - Thơ cho bé - Thơ thiếu nhi - Thơ mầm non - Giáo dục trẻ em - Bookid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91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"/>
            <a:ext cx="12192000" cy="68578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13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90"/>
    </mc:Choice>
    <mc:Fallback xmlns="">
      <p:transition spd="slow" advTm="1889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65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7791" y="2286289"/>
            <a:ext cx="8835736" cy="1325563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264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45"/>
    </mc:Choice>
    <mc:Fallback xmlns="">
      <p:transition spd="slow" advTm="12645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64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6237" y="2452543"/>
            <a:ext cx="7289800" cy="1325563"/>
          </a:xfrm>
        </p:spPr>
        <p:txBody>
          <a:bodyPr/>
          <a:lstStyle/>
          <a:p>
            <a:pPr algn="ctr"/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721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7"/>
    </mc:Choice>
    <mc:Fallback xmlns="">
      <p:transition spd="slow" advTm="7157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1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181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3"/>
    </mc:Choice>
    <mc:Fallback xmlns="">
      <p:transition spd="slow" advTm="6663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64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76237" y="2452543"/>
            <a:ext cx="7289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483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2"/>
    </mc:Choice>
    <mc:Fallback xmlns="">
      <p:transition spd="slow" advTm="5592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77562"/>
            <a:ext cx="10515600" cy="1325563"/>
          </a:xfrm>
        </p:spPr>
        <p:txBody>
          <a:bodyPr/>
          <a:lstStyle/>
          <a:p>
            <a:pPr algn="ctr"/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hơ cho bé mầm non Bài thơ bắp cải xanh || Đọc thơ thiếu nhi thơ trẻ em hay  cho bé yêu | GD trẻ e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r="7552"/>
          <a:stretch/>
        </p:blipFill>
        <p:spPr bwMode="auto">
          <a:xfrm>
            <a:off x="2927927" y="1842800"/>
            <a:ext cx="6659418" cy="441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670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91"/>
    </mc:Choice>
    <mc:Fallback xmlns="">
      <p:transition spd="slow" advTm="1169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64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76237" y="2452543"/>
            <a:ext cx="7289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953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2"/>
    </mc:Choice>
    <mc:Fallback xmlns="">
      <p:transition spd="slow" advTm="3902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pic>
        <p:nvPicPr>
          <p:cNvPr id="5" name="Picture 2" descr="Thơ cho bé mầm non Bài thơ bắp cải xanh || Đọc thơ thiếu nhi thơ trẻ em hay  cho bé yêu | GD trẻ e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r="7552"/>
          <a:stretch/>
        </p:blipFill>
        <p:spPr bwMode="auto">
          <a:xfrm>
            <a:off x="2927927" y="1842800"/>
            <a:ext cx="6659418" cy="441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38200" y="5775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endPara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152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64"/>
    </mc:Choice>
    <mc:Fallback xmlns="">
      <p:transition spd="slow" advTm="11064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64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451100" y="2544906"/>
            <a:ext cx="7289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460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7"/>
    </mc:Choice>
    <mc:Fallback xmlns="">
      <p:transition spd="slow" advTm="3447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pic>
        <p:nvPicPr>
          <p:cNvPr id="5" name="Picture 2" descr="Thơ cho bé mầm non Bài thơ bắp cải xanh || Đọc thơ thiếu nhi thơ trẻ em hay  cho bé yêu | GD trẻ e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r="7552"/>
          <a:stretch/>
        </p:blipFill>
        <p:spPr bwMode="auto">
          <a:xfrm>
            <a:off x="2927927" y="1842800"/>
            <a:ext cx="6659418" cy="441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38200" y="5775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</a:p>
          <a:p>
            <a:pPr algn="ctr"/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939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36"/>
    </mc:Choice>
    <mc:Fallback xmlns="">
      <p:transition spd="slow" advTm="1123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503468" y="1690688"/>
            <a:ext cx="5850082" cy="6232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prstTxWarp prst="textChevron">
              <a:avLst/>
            </a:prstTxWarp>
            <a:spAutoFit/>
          </a:bodyPr>
          <a:lstStyle/>
          <a:p>
            <a:pPr algn="ctr" defTabSz="685783"/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9905" y="2314481"/>
            <a:ext cx="8148204" cy="4131898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342900" indent="-342900" algn="just" defTabSz="685783">
              <a:buAutoNum type="arabicPeriod"/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defTabSz="685783">
              <a:buFontTx/>
              <a:buChar char="-"/>
            </a:pP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</a:p>
          <a:p>
            <a:pPr marL="285750" indent="-285750" algn="just" defTabSz="685783">
              <a:buFontTx/>
              <a:buChar char="-"/>
            </a:pP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685783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 defTabSz="685783">
              <a:buFontTx/>
              <a:buChar char="-"/>
            </a:pP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rang,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 defTabSz="685783">
              <a:buFontTx/>
              <a:buChar char="-"/>
            </a:pP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defTabSz="685783">
              <a:buFontTx/>
              <a:buChar char="-"/>
            </a:pP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ý.</a:t>
            </a:r>
          </a:p>
          <a:p>
            <a:pPr marL="285750" indent="-285750" algn="just" defTabSz="685783">
              <a:buFontTx/>
              <a:buChar char="-"/>
            </a:pP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685783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 defTabSz="685783">
              <a:buFontTx/>
              <a:buChar char="-"/>
            </a:pP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 defTabSz="685783">
              <a:buFontTx/>
              <a:buChar char="-"/>
            </a:pP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217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26"/>
    </mc:Choice>
    <mc:Fallback xmlns="">
      <p:transition spd="slow" advTm="26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76582" y="1805998"/>
            <a:ext cx="855287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n-US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060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17"/>
    </mc:Choice>
    <mc:Fallback xmlns="">
      <p:transition spd="slow" advTm="13017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596"/>
          </a:xfrm>
        </p:spPr>
      </p:pic>
      <p:sp>
        <p:nvSpPr>
          <p:cNvPr id="5" name="Rectangle 4"/>
          <p:cNvSpPr/>
          <p:nvPr/>
        </p:nvSpPr>
        <p:spPr>
          <a:xfrm>
            <a:off x="2298925" y="2111233"/>
            <a:ext cx="75941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961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5"/>
    </mc:Choice>
    <mc:Fallback xmlns="">
      <p:transition spd="slow" advTm="5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thơ Bắp cải xanh - Thơ cho bé - Thơ thiếu nhi - Thơ mầm non - Giáo dục trẻ em - Bookid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91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"/>
            <a:ext cx="12192000" cy="68578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986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25"/>
    </mc:Choice>
    <mc:Fallback xmlns="">
      <p:transition spd="slow" advTm="3622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9983" y="2011073"/>
            <a:ext cx="7326745" cy="1325563"/>
          </a:xfrm>
        </p:spPr>
        <p:txBody>
          <a:bodyPr>
            <a:prstTxWarp prst="textChevron">
              <a:avLst/>
            </a:prstTxWarp>
            <a:normAutofit/>
          </a:bodyPr>
          <a:lstStyle/>
          <a:p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98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73"/>
    </mc:Choice>
    <mc:Fallback xmlns="">
      <p:transition spd="slow" advTm="7873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0959" y="1690688"/>
            <a:ext cx="5850082" cy="80791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245" y="2498599"/>
            <a:ext cx="6827510" cy="353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just" defTabSz="685783">
              <a:buFont typeface="Arial" panose="020B0604020202020204" pitchFamily="34" charset="0"/>
              <a:buChar char="•"/>
            </a:pPr>
            <a:r>
              <a:rPr lang="en-US" sz="2800" b="1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dùng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 defTabSz="685783">
              <a:buFontTx/>
              <a:buChar char="-"/>
            </a:pP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285750" indent="-285750" algn="just" defTabSz="685783">
              <a:buFontTx/>
              <a:buChar char="-"/>
            </a:pP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 defTabSz="685783">
              <a:buFontTx/>
              <a:buChar char="-"/>
            </a:pP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defTabSz="685783">
              <a:buFontTx/>
              <a:buChar char="-"/>
            </a:pP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defTabSz="685783">
              <a:buFontTx/>
              <a:buChar char="-"/>
            </a:pP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285750" indent="-285750" algn="just" defTabSz="685783">
              <a:buFont typeface="Arial" panose="020B0604020202020204" pitchFamily="34" charset="0"/>
              <a:buChar char="•"/>
            </a:pPr>
            <a:r>
              <a:rPr lang="en-US" sz="2800" b="1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dùng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 defTabSz="685783">
              <a:buFontTx/>
              <a:buChar char="-"/>
            </a:pP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394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3"/>
    </mc:Choice>
    <mc:Fallback xmlns="">
      <p:transition spd="slow" advTm="15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0959" y="1540965"/>
            <a:ext cx="5850082" cy="90024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32515" y="2367294"/>
            <a:ext cx="608852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 defTabSz="685783">
              <a:buFont typeface="+mj-lt"/>
              <a:buAutoNum type="arabicPeriod"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defTabSz="685783">
              <a:buFont typeface="+mj-lt"/>
              <a:buAutoNum type="arabicPeriod"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defTabSz="685783">
              <a:buFont typeface="+mj-lt"/>
              <a:buAutoNum type="arabicPeriod"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952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30"/>
    </mc:Choice>
    <mc:Fallback xmlns="">
      <p:transition spd="slow" advTm="17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7539"/>
          </a:xfrm>
        </p:spPr>
      </p:pic>
      <p:sp>
        <p:nvSpPr>
          <p:cNvPr id="5" name="Rectangle 4"/>
          <p:cNvSpPr/>
          <p:nvPr/>
        </p:nvSpPr>
        <p:spPr>
          <a:xfrm>
            <a:off x="3975066" y="982802"/>
            <a:ext cx="42418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 defTabSz="685783">
              <a:buFont typeface="+mj-lt"/>
              <a:buAutoNum type="arabicPeriod"/>
            </a:pP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080" y="1769756"/>
            <a:ext cx="56037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281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83"/>
    </mc:Choice>
    <mc:Fallback xmlns="">
      <p:transition spd="slow" advTm="8283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- Bắp Cải Xanh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194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49"/>
    </mc:Choice>
    <mc:Fallback xmlns="">
      <p:transition spd="slow" advTm="33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5" name="Rectangle 4"/>
          <p:cNvSpPr/>
          <p:nvPr/>
        </p:nvSpPr>
        <p:spPr>
          <a:xfrm>
            <a:off x="2761594" y="2104519"/>
            <a:ext cx="66688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161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25"/>
    </mc:Choice>
    <mc:Fallback xmlns="">
      <p:transition spd="slow" advTm="19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thơ Bắp cải xanh - Thơ cho bé - Thơ thiếu nhi - Thơ mầm non - Giáo dục trẻ em - Bookid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3">
                  <p14:trim st="91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612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41"/>
    </mc:Choice>
    <mc:Fallback xmlns="">
      <p:transition spd="slow" advTm="19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0" y="2616308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09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79"/>
    </mc:Choice>
    <mc:Fallback xmlns="">
      <p:transition spd="slow" advTm="20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76FD6BCB-47CE-4E98-9060-FA573633E0AD}"/>
  <p:tag name="ISPRING_RESOURCE_FOLDER" val="C:\Users\ASUS\Desktop\thơ bắp cải xanh\"/>
  <p:tag name="ISPRING_PRESENTATION_PATH" val="C:\Users\ASUS\Desktop\thơ bắp cải xanh.pptx"/>
  <p:tag name="ISPRING_PROJECT_VERSION" val="9"/>
  <p:tag name="ISPRING_PROJECT_FOLDER_UPDATED" val="1"/>
  <p:tag name="ISPRING_SCREEN_RECS_UPDATED" val="C:\Users\ASUS\Desktop\thơ bắp cải xanh\"/>
  <p:tag name="FLASHSPRING_ZOOM_TAG" val="67"/>
  <p:tag name="ISPRING_PRESENTATION_INFO_2" val="&lt;?xml version=&quot;1.0&quot; encoding=&quot;UTF-8&quot; standalone=&quot;no&quot; ?&gt;&#10;&lt;presentation2&gt;&#10;&#10;  &lt;slides&gt;&#10;    &lt;slide id=&quot;{E7AF4D9A-F6D8-46EB-B459-0E9EFDCB0318}&quot; pptId=&quot;256&quot;/&gt;&#10;    &lt;slide id=&quot;{0BF7D9AD-8B68-47DB-A553-8D140A89B504}&quot; pptId=&quot;257&quot;/&gt;&#10;    &lt;slide id=&quot;{0E9737C2-1C5B-4DB5-BE1C-5A8C1435C06B}&quot; pptId=&quot;258&quot;/&gt;&#10;    &lt;slide id=&quot;{CACC1380-AC0F-4624-A083-DED419A4ECB5}&quot; pptId=&quot;259&quot;/&gt;&#10;    &lt;slide id=&quot;{FEF92850-CD01-45A6-A2B5-25CDCB11FAF4}&quot; pptId=&quot;260&quot;/&gt;&#10;    &lt;slide id=&quot;{BAA16E60-B3C9-4AF0-A7E3-C08693344F31}&quot; pptId=&quot;262&quot;/&gt;&#10;    &lt;slide id=&quot;{86DFC8EE-0500-4275-8DBF-49EA34A9E26E}&quot; pptId=&quot;261&quot;/&gt;&#10;    &lt;slide id=&quot;{1FE5099B-37BE-420E-9A07-6674452FCB9C}&quot; pptId=&quot;263&quot;/&gt;&#10;    &lt;slide id=&quot;{621E84C2-8263-4093-A2D2-52E33469AD4E}&quot; pptId=&quot;264&quot;/&gt;&#10;    &lt;slide id=&quot;{D85415DB-CCF9-4231-8CA3-6E2ABFE3291E}&quot; pptId=&quot;265&quot;/&gt;&#10;    &lt;slide id=&quot;{FCABB694-E367-4FAB-B6C2-8E79F0E709D1}&quot; pptId=&quot;266&quot;/&gt;&#10;    &lt;slide id=&quot;{355234EB-41EA-48D5-B162-B0B5DBECBE25}&quot; pptId=&quot;267&quot;/&gt;&#10;    &lt;slide id=&quot;{F9E71CAE-4D01-40BF-B69D-E2AC239C4D24}&quot; pptId=&quot;268&quot;/&gt;&#10;    &lt;slide id=&quot;{E3DBBC24-0C80-422C-BB32-CDA9D9940E23}&quot; pptId=&quot;269&quot;/&gt;&#10;    &lt;slide id=&quot;{3257DE5F-6624-4DBE-BA9D-9B5ABB2005F3}&quot; pptId=&quot;270&quot;/&gt;&#10;    &lt;slide id=&quot;{9B93A4AB-607C-45CA-BE9E-0DEEE6FE8A85}&quot; pptId=&quot;271&quot;/&gt;&#10;    &lt;slide id=&quot;{22F6838F-E59A-4E9F-8B5F-58CBB46A96D0}&quot; pptId=&quot;272&quot;/&gt;&#10;    &lt;slide id=&quot;{61914640-D391-4CBA-A0EB-5416CE82651F}&quot; pptId=&quot;273&quot;/&gt;&#10;    &lt;slide id=&quot;{DFDC9EC0-0165-4615-95EB-28F1C0AD1033}&quot; pptId=&quot;274&quot;/&gt;&#10;    &lt;slide id=&quot;{C2768920-5816-4F95-B5A6-FEC19FF00480}&quot; pptId=&quot;275&quot;/&gt;&#10;    &lt;slide id=&quot;{37452F8A-DF4C-4679-A99D-2748B7322048}&quot; pptId=&quot;278&quot;/&gt;&#10;    &lt;slide id=&quot;{F68414E6-0F73-4165-A870-0EDDCA5FCE18}&quot; pptId=&quot;280&quot;/&gt;&#10;    &lt;slide id=&quot;{9B96746F-A034-43F5-8AE1-1759057E1C16}&quot; pptId=&quot;279&quot;/&gt;&#10;  &lt;/slides&gt;&#10;&#10;  &lt;narration&gt;&#10;    &lt;audioTracks&gt;&#10;      &lt;audioTrack muted=&quot;false&quot; name=&quot;BẮP CẢI 1&quot; resource=&quot;8f54e7e5&quot; slideId=&quot;{E7AF4D9A-F6D8-46EB-B459-0E9EFDCB0318}&quot; startTime=&quot;0&quot; stepIndex=&quot;0&quot; volume=&quot;1&quot;&gt;&#10;        &lt;audio channels=&quot;1&quot; format=&quot;s16p&quot; sampleRate=&quot;48000&quot;/&gt;&#10;      &lt;/audioTrack&gt;&#10;      &lt;audioTrack muted=&quot;false&quot; name=&quot;Nhẹ nhàng và vui tươi - Top 20 bản nhạc không lời qua các bộ phim hoạt hình nổi tiếng của GHIBLI (online-video-cutter.com)&quot; resource=&quot;d4a858a8&quot; slideId=&quot;{0BF7D9AD-8B68-47DB-A553-8D140A89B504}&quot; startTime=&quot;0&quot; stepIndex=&quot;0&quot; volume=&quot;1&quot;&gt;&#10;        &lt;audio channels=&quot;2&quot; format=&quot;s16p&quot; sampleRate=&quot;44100&quot;/&gt;&#10;      &lt;/audioTrack&gt;&#10;      &lt;audioTrack muted=&quot;false&quot; name=&quot;BẮP CẢI 2&quot; resource=&quot;fe302fb6&quot; slideId=&quot;{FEF92850-CD01-45A6-A2B5-25CDCB11FAF4}&quot; startTime=&quot;0&quot; stepIndex=&quot;0&quot; volume=&quot;1&quot;&gt;&#10;        &lt;audio channels=&quot;1&quot; format=&quot;s16p&quot; sampleRate=&quot;48000&quot;/&gt;&#10;      &lt;/audioTrack&gt;&#10;      &lt;audioTrack muted=&quot;false&quot; name=&quot;BẮP CẢI 3&quot; resource=&quot;b83047a5&quot; slideId=&quot;{86DFC8EE-0500-4275-8DBF-49EA34A9E26E}&quot; startTime=&quot;0&quot; stepIndex=&quot;0&quot; volume=&quot;1&quot;&gt;&#10;        &lt;audio channels=&quot;1&quot; format=&quot;s16p&quot; sampleRate=&quot;48000&quot;/&gt;&#10;      &lt;/audioTrack&gt;&#10;      &lt;audioTrack muted=&quot;false&quot; name=&quot;BẮP CẢI 4&quot; resource=&quot;10cb87cd&quot; slideId=&quot;{621E84C2-8263-4093-A2D2-52E33469AD4E}&quot; startTime=&quot;0&quot; stepIndex=&quot;0&quot; volume=&quot;1&quot;&gt;&#10;        &lt;audio channels=&quot;1&quot; format=&quot;s16p&quot; sampleRate=&quot;48000&quot;/&gt;&#10;      &lt;/audioTrack&gt;&#10;      &lt;audioTrack muted=&quot;false&quot; name=&quot;BẮP CẢI 5&quot; resource=&quot;baa84905&quot; slideId=&quot;{355234EB-41EA-48D5-B162-B0B5DBECBE25}&quot; startTime=&quot;0&quot; stepIndex=&quot;0&quot; volume=&quot;1&quot;&gt;&#10;        &lt;audio channels=&quot;1&quot; format=&quot;s16p&quot; sampleRate=&quot;48000&quot;/&gt;&#10;      &lt;/audioTrack&gt;&#10;      &lt;audioTrack muted=&quot;false&quot; name=&quot;BẮP CẢI 5&quot; resource=&quot;c6f63273&quot; slideId=&quot;{9B93A4AB-607C-45CA-BE9E-0DEEE6FE8A85}&quot; startTime=&quot;3730&quot; stepIndex=&quot;0&quot; volume=&quot;1&quot;&gt;&#10;        &lt;audio channels=&quot;1&quot; format=&quot;s16p&quot; sampleRate=&quot;48000&quot;/&gt;&#10;      &lt;/audioTrack&gt;&#10;      &lt;audioTrack muted=&quot;false&quot; name=&quot;BẮP CẢI 6&quot; resource=&quot;21d7b8bc&quot; slideId=&quot;{F9E71CAE-4D01-40BF-B69D-E2AC239C4D24}&quot; startTime=&quot;0&quot; stepIndex=&quot;0&quot; volume=&quot;1&quot;&gt;&#10;        &lt;audio channels=&quot;1&quot; format=&quot;s16p&quot; sampleRate=&quot;48000&quot;/&gt;&#10;      &lt;/audioTrack&gt;&#10;      &lt;audioTrack muted=&quot;false&quot; name=&quot;BẮP CẢI 6&quot; resource=&quot;2d2cba93&quot; slideId=&quot;{E3DBBC24-0C80-422C-BB32-CDA9D9940E23}&quot; startTime=&quot;5569&quot; stepIndex=&quot;0&quot; volume=&quot;1&quot;&gt;&#10;        &lt;audio channels=&quot;1&quot; format=&quot;s16p&quot; sampleRate=&quot;48000&quot;/&gt;&#10;      &lt;/audioTrack&gt;&#10;      &lt;audioTrack muted=&quot;false&quot; name=&quot;BẮP CẢI 7&quot; resource=&quot;fc529a8d&quot; slideId=&quot;{E3DBBC24-0C80-422C-BB32-CDA9D9940E23}&quot; startTime=&quot;0&quot; stepIndex=&quot;0&quot; volume=&quot;1&quot;&gt;&#10;        &lt;audio channels=&quot;1&quot; format=&quot;s16p&quot; sampleRate=&quot;48000&quot;/&gt;&#10;      &lt;/audioTrack&gt;&#10;      &lt;audioTrack muted=&quot;false&quot; name=&quot;BẮP CẢI 6&quot; resource=&quot;dcf4055e&quot; slideId=&quot;{9B93A4AB-607C-45CA-BE9E-0DEEE6FE8A85}&quot; startTime=&quot;3695&quot; stepIndex=&quot;0&quot; volume=&quot;1&quot;&gt;&#10;        &lt;audio channels=&quot;1&quot; format=&quot;s16p&quot; sampleRate=&quot;48000&quot;/&gt;&#10;      &lt;/audioTrack&gt;&#10;      &lt;audioTrack muted=&quot;false&quot; name=&quot;BẮP CẢI 8&quot; resource=&quot;13f9868e&quot; slideId=&quot;{3257DE5F-6624-4DBE-BA9D-9B5ABB2005F3}&quot; startTime=&quot;0&quot; stepIndex=&quot;0&quot; volume=&quot;1&quot;&gt;&#10;        &lt;audio channels=&quot;1&quot; format=&quot;s16p&quot; sampleRate=&quot;48000&quot;/&gt;&#10;      &lt;/audioTrack&gt;&#10;      &lt;audioTrack muted=&quot;false&quot; name=&quot;BẮP CẢI 9&quot; resource=&quot;e9c0a4e1&quot; slideId=&quot;{9B93A4AB-607C-45CA-BE9E-0DEEE6FE8A85}&quot; startTime=&quot;166&quot; stepIndex=&quot;0&quot; volume=&quot;1&quot;&gt;&#10;        &lt;audio channels=&quot;1&quot; format=&quot;s16p&quot; sampleRate=&quot;48000&quot;/&gt;&#10;      &lt;/audioTrack&gt;&#10;      &lt;audioTrack muted=&quot;false&quot; name=&quot;BẮP CẢI 10&quot; resource=&quot;4009e474&quot; slideId=&quot;{22F6838F-E59A-4E9F-8B5F-58CBB46A96D0}&quot; startTime=&quot;0&quot; stepIndex=&quot;0&quot; volume=&quot;1&quot;&gt;&#10;        &lt;audio channels=&quot;1&quot; format=&quot;s16p&quot; sampleRate=&quot;48000&quot;/&gt;&#10;      &lt;/audioTrack&gt;&#10;      &lt;audioTrack muted=&quot;false&quot; name=&quot;BẮP CẢI 11&quot; resource=&quot;8f0090bc&quot; slideId=&quot;{61914640-D391-4CBA-A0EB-5416CE82651F}&quot; startTime=&quot;0&quot; stepIndex=&quot;0&quot; volume=&quot;1&quot;&gt;&#10;        &lt;audio channels=&quot;1&quot; format=&quot;s16p&quot; sampleRate=&quot;48000&quot;/&gt;&#10;      &lt;/audioTrack&gt;&#10;      &lt;audioTrack muted=&quot;false&quot; name=&quot;BẮP CẢI 11&quot; resource=&quot;a31b7637&quot; slideId=&quot;{DFDC9EC0-0165-4615-95EB-28F1C0AD1033}&quot; startTime=&quot;11209&quot; stepIndex=&quot;0&quot; volume=&quot;1&quot;&gt;&#10;        &lt;audio channels=&quot;1&quot; format=&quot;s16p&quot; sampleRate=&quot;48000&quot;/&gt;&#10;      &lt;/audioTrack&gt;&#10;      &lt;audioTrack muted=&quot;false&quot; name=&quot;BẮP CẢI 12&quot; resource=&quot;325fb813&quot; slideId=&quot;{DFDC9EC0-0165-4615-95EB-28F1C0AD1033}&quot; startTime=&quot;0&quot; stepIndex=&quot;0&quot; volume=&quot;1&quot;&gt;&#10;        &lt;audio channels=&quot;1&quot; format=&quot;s16p&quot; sampleRate=&quot;48000&quot;/&gt;&#10;      &lt;/audioTrack&gt;&#10;      &lt;audioTrack muted=&quot;false&quot; name=&quot;BẮP CẢI 13&quot; resource=&quot;4935b59f&quot; slideId=&quot;{C2768920-5816-4F95-B5A6-FEC19FF00480}&quot; startTime=&quot;7&quot; stepIndex=&quot;0&quot; volume=&quot;1&quot;&gt;&#10;        &lt;audio channels=&quot;1&quot; format=&quot;s16p&quot; sampleRate=&quot;48000&quot;/&gt;&#10;      &lt;/audioTrack&gt;&#10;      &lt;audioTrack muted=&quot;false&quot; name=&quot;BẮP CẢI 14&quot; resource=&quot;cd2138cc&quot; slideId=&quot;{37452F8A-DF4C-4679-A99D-2748B7322048}&quot; startTime=&quot;0&quot; stepIndex=&quot;0&quot; volume=&quot;1&quot;&gt;&#10;        &lt;audio channels=&quot;1&quot; format=&quot;s16p&quot; sampleRate=&quot;48000&quot;/&gt;&#10;      &lt;/audioTrack&gt;&#10;      &lt;audioTrack muted=&quot;false&quot; name=&quot;BẮP CẢI 15&quot; resource=&quot;5db724c7&quot; slideId=&quot;{9B96746F-A034-43F5-8AE1-1759057E1C16}&quot; startTime=&quot;0&quot; stepIndex=&quot;0&quot; volume=&quot;1&quot;&gt;&#10;        &lt;audio channels=&quot;1&quot; format=&quot;s16p&quot; sampleRate=&quot;48000&quot;/&gt;&#10;      &lt;/audioTrack&gt;&#10;      &lt;audioTrack muted=&quot;false&quot; name=&quot;Nhẹ nhàng và vui tươi - Top 20 bản nhạc không lời qua các bộ phim hoạt hình nổi tiếng của GHIBLI (online-video-cutter.com) (2)&quot; resource=&quot;21feccd9&quot; slideId=&quot;{FCABB694-E367-4FAB-B6C2-8E79F0E709D1}&quot; startTime=&quot;0&quot; stepIndex=&quot;0&quot; volume=&quot;1&quot;&gt;&#10;        &lt;audio channels=&quot;2&quot; format=&quot;s16p&quot; sampleRate=&quot;44100&quot;/&gt;&#10;      &lt;/audioTrack&gt;&#10;    &lt;/audioTracks&gt;&#10;    &lt;videoTracks&gt;&#10;      &lt;videoTrack muted=&quot;false&quot; name=&quot;Bài hát- Bắp Cải Xanh&quot; resource=&quot;dd6b72ad&quot; slideId=&quot;{BAA16E60-B3C9-4AF0-A7E3-C08693344F31}&quot; startTime=&quot;0&quot; stepIndex=&quot;0&quot; volume=&quot;1&quot;&gt;&#10;        &lt;video format=&quot;yuv420p&quot; frameRate=&quot;30&quot; height=&quot;1080&quot; pixelAspectRatio=&quot;1&quot; width=&quot;1920&quot;/&gt;&#10;        &lt;audio channels=&quot;2&quot; format=&quot;fltp&quot; sampleRate=&quot;44100&quot;/&gt;&#10;      &lt;/videoTrack&gt;&#10;      &lt;videoTrack muted=&quot;false&quot; name=&quot;Thiết kế chưa có tên (1)&quot; resource=&quot;eb1bf195&quot; slideId=&quot;{1FE5099B-37BE-420E-9A07-6674452FCB9C}&quot; startTime=&quot;0&quot; stepIndex=&quot;0&quot; volume=&quot;1&quot;&gt;&#10;        &lt;video format=&quot;yuv420p&quot; frameRate=&quot;30&quot; height=&quot;1080&quot; pixelAspectRatio=&quot;1&quot; width=&quot;1920&quot;/&gt;&#10;        &lt;audio channels=&quot;2&quot; format=&quot;fltp&quot; sampleRate=&quot;44100&quot;/&gt;&#10;      &lt;/videoTrack&gt;&#10;      &lt;videoTrack muted=&quot;false&quot; name=&quot;Thiết kế chưa có tên (1) (2)&quot; resource=&quot;fa8ef48c&quot; slideId=&quot;{D85415DB-CCF9-4231-8CA3-6E2ABFE3291E}&quot; startTime=&quot;0&quot; stepIndex=&quot;0&quot; volume=&quot;1&quot;&gt;&#10;        &lt;video format=&quot;yuv420p&quot; frameRate=&quot;30&quot; height=&quot;1080&quot; pixelAspectRatio=&quot;1&quot; width=&quot;1920&quot;/&gt;&#10;        &lt;audio channels=&quot;2&quot; format=&quot;fltp&quot; sampleRate=&quot;44100&quot;/&gt;&#10;      &lt;/videoTrack&gt;&#10;      &lt;videoTrack muted=&quot;false&quot; name=&quot;Bài thơ Bắp cải xanh - Thơ cho bé - Thơ thiếu nhi - Thơ mầm non - Giáo dục trẻ em - Bookid (online-video-cutter.com)&quot; resource=&quot;45247b4e&quot; slideId=&quot;{F68414E6-0F73-4165-A870-0EDDCA5FCE18}&quot; startTime=&quot;0&quot; stepIndex=&quot;0&quot; volume=&quot;1&quot;&gt;&#10;        &lt;video format=&quot;yuv420p&quot; frameRate=&quot;30&quot; height=&quot;1080&quot; pixelAspectRatio=&quot;1&quot; width=&quot;1920&quot;/&gt;&#10;        &lt;audio channels=&quot;2&quot; format=&quot;fltp&quot; sampleRate=&quot;44100&quot;/&gt;&#10;      &lt;/videoTrack&gt;&#10;    &lt;/videoTracks&gt;&#10;  &lt;/narration&gt;&#10;&#10;&lt;/presentation2&gt;&#10;"/>
  <p:tag name="ISPRING_PRESENTATION_TITLE" val="thơ bắp cải xanh"/>
  <p:tag name="ISPRING_FIRST_PUBLISH" val="1"/>
  <p:tag name="ISPRING_LMS_API_VERSION" val="SCORM 1.2"/>
  <p:tag name="ISPRING_ULTRA_SCORM_COURSE_ID" val="41A123C2-9BEB-4067-A2EF-1112E6852F14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SCORM_RATE_SLIDES" val="0"/>
  <p:tag name="ISPRING_SCORM_RATE_QUIZZES" val="0"/>
  <p:tag name="ISPRING_SCORM_PASSING_SCORE" val="0.000000"/>
  <p:tag name="ISPRING_CURRENT_PLAYER_ID" val="universa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621E84C2-8263-4093-A2D2-52E33469AD4E}"/>
  <p:tag name="TIMING" val="|4.962"/>
  <p:tag name="GENSWF_SLIDE_TITLE" val="bài thơ bắp cải xanh"/>
  <p:tag name="GENSWF_ADVANCE_TIME" val="20.08"/>
  <p:tag name="ISPRING_SLIDE_INDENT_LEVEL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D85415DB-CCF9-4231-8CA3-6E2ABFE3291E}"/>
  <p:tag name="GENSWF_ADVANCE_TIME" val="18.89"/>
  <p:tag name="GENSWF_SLIDE_TITLE" val="video"/>
  <p:tag name="ISPRING_SLIDE_INDENT_LEVEL" val="0"/>
  <p:tag name="ISPRING_PLAYER_LAYOUT_TYPE" val="Video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FCABB694-E367-4FAB-B6C2-8E79F0E709D1}"/>
  <p:tag name="GENSWF_ADVANCE_TIME" val="12.65"/>
  <p:tag name="ISPRING_SLIDE_INDENT_LEVEL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355234EB-41EA-48D5-B162-B0B5DBECBE25}"/>
  <p:tag name="GENSWF_ADVANCE_TIME" val="7.16"/>
  <p:tag name="ISPRING_SLIDE_INDENT_LEVEL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F9E71CAE-4D01-40BF-B69D-E2AC239C4D24}"/>
  <p:tag name="GENSWF_SLIDE_TITLE" val="bắp cải xanh"/>
  <p:tag name="GENSWF_ADVANCE_TIME" val="6.66"/>
  <p:tag name="ISPRING_SLIDE_INDENT_LEVEL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E3DBBC24-0C80-422C-BB32-CDA9D9940E23}"/>
  <p:tag name="GENSWF_ADVANCE_TIME" val="5.59"/>
  <p:tag name="ISPRING_SLIDE_INDENT_LEVEL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3257DE5F-6624-4DBE-BA9D-9B5ABB2005F3}"/>
  <p:tag name="GENSWF_ADVANCE_TIME" val="11.69"/>
  <p:tag name="ISPRING_SLIDE_INDENT_LEVEL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9B93A4AB-607C-45CA-BE9E-0DEEE6FE8A85}"/>
  <p:tag name="GENSWF_ADVANCE_TIME" val="3.90"/>
  <p:tag name="ISPRING_SLIDE_INDENT_LEVEL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22F6838F-E59A-4E9F-8B5F-58CBB46A96D0}"/>
  <p:tag name="GENSWF_ADVANCE_TIME" val="11.06"/>
  <p:tag name="ISPRING_SLIDE_INDENT_LEVEL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61914640-D391-4CBA-A0EB-5416CE82651F}"/>
  <p:tag name="GENSWF_ADVANCE_TIME" val="3.45"/>
  <p:tag name="ISPRING_SLIDE_INDENT_LEVEL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E7AF4D9A-F6D8-46EB-B459-0E9EFDCB0318}"/>
  <p:tag name="GENSWF_ADVANCE_TIME" val="15.96"/>
  <p:tag name="TIMING" val="|0.789"/>
  <p:tag name="GENSWF_SLIDE_TITLE" val="Trang bìa"/>
  <p:tag name="ISPRING_SLIDE_INDENT_LEVEL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DFDC9EC0-0165-4615-95EB-28F1C0AD1033}"/>
  <p:tag name="GENSWF_ADVANCE_TIME" val="11.24"/>
  <p:tag name="ISPRING_SLIDE_INDENT_LEVEL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2768920-5816-4F95-B5A6-FEC19FF00480}"/>
  <p:tag name="GENSWF_ADVANCE_TIME" val="13.02"/>
  <p:tag name="ISPRING_SLIDE_INDENT_LEVEL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37452F8A-DF4C-4679-A99D-2748B7322048}"/>
  <p:tag name="TIMING" val="|1.334"/>
  <p:tag name="GENSWF_ADVANCE_TIME" val="5.45"/>
  <p:tag name="ISPRING_SLIDE_INDENT_LEVEL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F68414E6-0F73-4165-A870-0EDDCA5FCE18}"/>
  <p:tag name="GENSWF_ADVANCE_TIME" val="36.22"/>
  <p:tag name="ISPRING_SLIDE_INDENT_LEVEL" val="0"/>
  <p:tag name="ISPRING_PLAYER_LAYOUT_TYPE" val="Video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9B96746F-A034-43F5-8AE1-1759057E1C16}"/>
  <p:tag name="GENSWF_ADVANCE_TIME" val="7.87"/>
  <p:tag name="ISPRING_SLIDE_INDENT_LEVEL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0BF7D9AD-8B68-47DB-A553-8D140A89B504}"/>
  <p:tag name="TIMING" val="|1.999|2.33|3.422|1.5|1.673|1.891|1.982|2.224|1.822|1.703"/>
  <p:tag name="GENSWF_SLIDE_TITLE" val="Mục đích - Yêu cầu"/>
  <p:tag name="GENSWF_ADVANCE_TIME" val="26.63"/>
  <p:tag name="ISPRING_SLIDE_INDENT_LEVEL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0E9737C2-1C5B-4DB5-BE1C-5A8C1435C06B}"/>
  <p:tag name="TIMING" val="|1.237|1.263"/>
  <p:tag name="GENSWF_SLIDE_TITLE" val="Chuẩn bị"/>
  <p:tag name="GENSWF_ADVANCE_TIME" val="15.84"/>
  <p:tag name="ISPRING_SLIDE_INDENT_LEVEL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ACC1380-AC0F-4624-A083-DED419A4ECB5}"/>
  <p:tag name="GENSWF_ADVANCE_TIME" val="17.93"/>
  <p:tag name="TIMING" val="|1.346|3.373"/>
  <p:tag name="GENSWF_SLIDE_TITLE" val="Cấu trúc bài giảng"/>
  <p:tag name="ISPRING_SLIDE_INDENT_LEVEL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FEF92850-CD01-45A6-A2B5-25CDCB11FAF4}"/>
  <p:tag name="GENSWF_SLIDE_TITLE" val="Ổn định tổ chức"/>
  <p:tag name="GENSWF_ADVANCE_TIME" val="8.28"/>
  <p:tag name="ISPRING_SLIDE_INDENT_LEVEL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BAA16E60-B3C9-4AF0-A7E3-C08693344F31}"/>
  <p:tag name="GENSWF_SLIDE_TITLE" val="Bài hát Bắp cải xanh"/>
  <p:tag name="GENSWF_ADVANCE_TIME" val="33.75"/>
  <p:tag name="ISPRING_SLIDE_INDENT_LEVEL" val="0"/>
  <p:tag name="ISPRING_PLAYER_LAYOUT_TYPE" val="Video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86DFC8EE-0500-4275-8DBF-49EA34A9E26E}"/>
  <p:tag name="TIMING" val="|3.682"/>
  <p:tag name="GENSWF_SLIDE_TITLE" val="Giới thiệu bài thơ"/>
  <p:tag name="GENSWF_ADVANCE_TIME" val="19.23"/>
  <p:tag name="ISPRING_SLIDE_INDENT_LEVEL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1FE5099B-37BE-420E-9A07-6674452FCB9C}"/>
  <p:tag name="GENSWF_SLIDE_TITLE" val="video thơ"/>
  <p:tag name="GENSWF_ADVANCE_TIME" val="19.14"/>
  <p:tag name="ISPRING_SLIDE_INDENT_LEVEL" val="0"/>
  <p:tag name="ISPRING_PLAYER_LAYOUT_TYPE" val="Video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408</Words>
  <Application>Microsoft Office PowerPoint</Application>
  <PresentationFormat>Widescreen</PresentationFormat>
  <Paragraphs>72</Paragraphs>
  <Slides>23</Slides>
  <Notes>23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con cùng tìm hiểu nội dung bài thơ với cô nhé.</vt:lpstr>
      <vt:lpstr>Cô vừa đọc cho các con nghe bài thơ gì?</vt:lpstr>
      <vt:lpstr>PowerPoint Presentation</vt:lpstr>
      <vt:lpstr>PowerPoint Presentation</vt:lpstr>
      <vt:lpstr>Bắp cải xanh xanh man mát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Xin chào và hẹn gặp lại!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thơ bắp cải xanh</dc:title>
  <dc:creator>ASUS</dc:creator>
  <cp:lastModifiedBy>Techsi.vn</cp:lastModifiedBy>
  <cp:revision>24</cp:revision>
  <dcterms:created xsi:type="dcterms:W3CDTF">2023-02-06T08:13:36Z</dcterms:created>
  <dcterms:modified xsi:type="dcterms:W3CDTF">2023-07-19T18:14:36Z</dcterms:modified>
</cp:coreProperties>
</file>