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2" r:id="rId5"/>
    <p:sldId id="265" r:id="rId6"/>
    <p:sldId id="267" r:id="rId7"/>
    <p:sldId id="268" r:id="rId8"/>
    <p:sldId id="269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FC7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6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06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53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9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99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80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96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5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60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45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70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chemeClr val="accent1">
                <a:lumMod val="75000"/>
              </a:schemeClr>
            </a:gs>
            <a:gs pos="26000">
              <a:schemeClr val="accent1">
                <a:lumMod val="60000"/>
                <a:lumOff val="40000"/>
              </a:schemeClr>
            </a:gs>
            <a:gs pos="61000">
              <a:schemeClr val="accent6">
                <a:lumMod val="60000"/>
                <a:lumOff val="40000"/>
              </a:schemeClr>
            </a:gs>
            <a:gs pos="44000">
              <a:schemeClr val="accent6">
                <a:lumMod val="40000"/>
                <a:lumOff val="60000"/>
              </a:schemeClr>
            </a:gs>
            <a:gs pos="88000">
              <a:schemeClr val="accent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B44F7-7D27-4C08-9769-D12CB97C3BEF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6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74" y="-18240"/>
            <a:ext cx="12212374" cy="68762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79248" y="1275280"/>
            <a:ext cx="9095130" cy="2463282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>
                <a:gd name="adj" fmla="val 10754633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UBND</a:t>
            </a:r>
            <a:r>
              <a:rPr lang="en-US" sz="5400" b="1" dirty="0" smtClean="0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QUẬN</a:t>
            </a:r>
            <a:r>
              <a:rPr lang="en-US" sz="5400" b="1" dirty="0" smtClean="0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 LONG </a:t>
            </a:r>
            <a:r>
              <a:rPr lang="en-US" sz="5400" b="1" dirty="0" err="1" smtClean="0">
                <a:ln/>
                <a:solidFill>
                  <a:srgbClr val="C00000"/>
                </a:solidFill>
                <a:cs typeface="Times New Roman" panose="02020603050405020304" pitchFamily="18" charset="0"/>
              </a:rPr>
              <a:t>BIÊN</a:t>
            </a:r>
            <a:endParaRPr lang="en-US" sz="5400" b="1" dirty="0">
              <a:ln/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73192" y="2110522"/>
            <a:ext cx="8566704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00B050"/>
                </a:solidFill>
              </a:rPr>
              <a:t>TRƯỜNG MẦM NON </a:t>
            </a:r>
            <a:r>
              <a:rPr lang="en-US" sz="4400" b="1" dirty="0" smtClean="0">
                <a:ln/>
                <a:solidFill>
                  <a:srgbClr val="00B050"/>
                </a:solidFill>
              </a:rPr>
              <a:t>HOA MỘC LAN</a:t>
            </a:r>
            <a:endParaRPr lang="en-US" sz="4400" b="1" dirty="0">
              <a:ln/>
              <a:solidFill>
                <a:srgbClr val="00B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0282" y="2991913"/>
            <a:ext cx="109135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</a:rPr>
              <a:t>GIÁO ÁN HOẠT ĐỘNG NHẬN BIẾT TẬP NÓI</a:t>
            </a:r>
            <a:endParaRPr lang="en-US" sz="4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09632" y="4011988"/>
            <a:ext cx="6954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Đề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r>
              <a:rPr lang="vi-VN" altLang="en-US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Nhận biết tập nói quả cam</a:t>
            </a:r>
            <a:r>
              <a:rPr lang="en-US" altLang="en-US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b="1" i="1" dirty="0">
                <a:solidFill>
                  <a:srgbClr val="C00000"/>
                </a:solidFill>
                <a:latin typeface="Times New Roman" panose="02020603050405020304" pitchFamily="18" charset="0"/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42824" y="5311883"/>
            <a:ext cx="42274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</a:rPr>
              <a:t>Giáo viên : 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</a:rPr>
              <a:t>Lê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</a:rPr>
              <a:t>Ngọc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</a:rPr>
              <a:t>Hân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28" name="Picture 4" descr="🎉 pháo giấy buổi tiệc Tải xuống hình ảnh biểu tượng cảm xúc: Hình ảnh lớn  ở chế độ HD, Hình ảnh động và Đồ họa Véc tơ | EmojiA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48" y="5714998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🎉 pháo giấy buổi tiệc Tải xuống hình ảnh biểu tượng cảm xúc: Hình ảnh lớn  ở chế độ HD, Hình ảnh động và Đồ họa Véc tơ | EmojiA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08289" y="5714999"/>
            <a:ext cx="108045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ổng hợp hình ảnh quả cam đẹp nhấ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17" t="21496" r="30654" b="22505"/>
          <a:stretch/>
        </p:blipFill>
        <p:spPr bwMode="auto">
          <a:xfrm>
            <a:off x="9804217" y="3644996"/>
            <a:ext cx="966972" cy="103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16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C -0.00625 -0.00672 -0.02734 -0.01297 -0.03502 -0.01297 C -0.0819 -0.01297 -0.13034 0.08935 -0.13034 0.19166 C -0.13034 0.14004 -0.15456 0.08935 -0.17721 0.08935 C -0.20143 0.08935 -0.22396 0.14074 -0.22396 0.19166 C -0.22396 0.1662 -0.23581 0.14004 -0.24844 0.14004 C -0.26042 0.14004 -0.27252 0.16551 -0.27252 0.19166 C -0.27252 0.17847 -0.27864 0.1662 -0.28463 0.1662 C -0.29075 0.1662 -0.29661 0.17916 -0.29661 0.19166 C -0.29661 0.18495 -0.29961 0.17847 -0.30273 0.17847 C -0.3043 0.17847 -0.30885 0.18518 -0.30885 0.19166 C -0.30885 0.18842 -0.31042 0.18495 -0.31185 0.18495 C -0.31185 0.18426 -0.31471 0.18819 -0.31471 0.19166 C -0.31471 0.18981 -0.31471 0.18842 -0.3164 0.18842 C -0.3164 0.18912 -0.31797 0.19004 -0.31797 0.19166 C -0.31797 0.19074 -0.31797 0.18981 -0.31797 0.18912 C -0.31953 0.18912 -0.31953 0.18981 -0.31953 0.19074 C -0.32109 0.19074 -0.32109 0.19004 -0.32109 0.18912 C -0.32252 0.18912 -0.32252 0.18981 -0.32252 0.19074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33" y="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750" y="1498600"/>
            <a:ext cx="10515600" cy="1325563"/>
          </a:xfrm>
        </p:spPr>
        <p:txBody>
          <a:bodyPr/>
          <a:lstStyle/>
          <a:p>
            <a:r>
              <a:rPr lang="vi-VN" dirty="0" smtClean="0"/>
              <a:t>I, Ổn định tổ chức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21025"/>
            <a:ext cx="10515600" cy="2365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6000" dirty="0" smtClean="0">
                <a:latin typeface="+mj-lt"/>
              </a:rPr>
              <a:t>Hát và vận động minh họa</a:t>
            </a:r>
          </a:p>
          <a:p>
            <a:pPr marL="0" indent="0" algn="ctr">
              <a:buNone/>
            </a:pPr>
            <a:r>
              <a:rPr lang="vi-VN" sz="6000" dirty="0" smtClean="0">
                <a:latin typeface="+mj-lt"/>
              </a:rPr>
              <a:t>“ Quả gì ”</a:t>
            </a:r>
            <a:endParaRPr lang="en-US" sz="6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9" b="94498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5725" y="1300487"/>
            <a:ext cx="2228850" cy="1721787"/>
          </a:xfrm>
          <a:prstGeom prst="rect">
            <a:avLst/>
          </a:prstGeom>
        </p:spPr>
      </p:pic>
      <p:pic>
        <p:nvPicPr>
          <p:cNvPr id="7" name="KARAOKE Quả Gì Mà Chua Chua Thế ♫ Nhạc Thiếu Nhi Có Lời Karaoke Bé Hát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99395" y="19176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8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3176" y="1836737"/>
            <a:ext cx="5143500" cy="3268663"/>
          </a:xfrm>
        </p:spPr>
        <p:txBody>
          <a:bodyPr>
            <a:normAutofit/>
          </a:bodyPr>
          <a:lstStyle/>
          <a:p>
            <a:r>
              <a:rPr lang="vi-VN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TRÒ CHƠI </a:t>
            </a:r>
            <a:br>
              <a:rPr lang="vi-VN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vi-VN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“ VẮT  NƯỚC CAM”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321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05643"/>
            <a:ext cx="10515600" cy="1325563"/>
          </a:xfrm>
        </p:spPr>
        <p:txBody>
          <a:bodyPr>
            <a:prstTxWarp prst="textChevronInverted">
              <a:avLst/>
            </a:prstTxWarp>
          </a:bodyPr>
          <a:lstStyle/>
          <a:p>
            <a:r>
              <a:rPr lang="vi-VN" dirty="0" smtClean="0"/>
              <a:t>TRÒ CHƠI : Thi tài đoán nhanh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9" b="94498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5635" y="2236788"/>
            <a:ext cx="4667250" cy="3529012"/>
          </a:xfrm>
          <a:prstGeom prst="rect">
            <a:avLst/>
          </a:prstGeom>
        </p:spPr>
      </p:pic>
      <p:pic>
        <p:nvPicPr>
          <p:cNvPr id="11" name="Tiếng Yeah hiệu ứng âm thanh dùng chèn vào video làm youtube cho anh em nào cần (online-audio-converter.com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055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3484"/>
            <a:ext cx="487363" cy="487362"/>
          </a:xfrm>
        </p:spPr>
      </p:pic>
      <p:pic>
        <p:nvPicPr>
          <p:cNvPr id="12" name="The Entertainer - Nhạc Không Lời Vui Nhộn (online-audio-converter.com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0.6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9102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8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657225"/>
            <a:ext cx="5191125" cy="5148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486" y="0"/>
            <a:ext cx="7143750" cy="4762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5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107" y="125412"/>
            <a:ext cx="5191125" cy="5148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011" y="2095500"/>
            <a:ext cx="7143750" cy="4762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48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3" y="121298"/>
            <a:ext cx="5191125" cy="5148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5500"/>
            <a:ext cx="71437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1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107" y="125412"/>
            <a:ext cx="5191125" cy="5148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011" y="2095500"/>
            <a:ext cx="7143750" cy="4762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84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8436" y="2155572"/>
            <a:ext cx="1022427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Cảm ơn các cô đã chú ý lắng nghe</a:t>
            </a:r>
          </a:p>
          <a:p>
            <a:pPr algn="ctr"/>
            <a:r>
              <a:rPr lang="vi-VN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Chúc các cô nhiều sức khỏe!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2050" name="Picture 2" descr="🎉 pháo giấy buổi tiệc Tải xuống hình ảnh biểu tượng cảm xúc: Hình ảnh lớn  ở chế độ HD, Hình ảnh động và Đồ họa Véc tơ | EmojiA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34" y="2901834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🎉 pháo giấy buổi tiệc Tải xuống hình ảnh biểu tượng cảm xúc: Hình ảnh lớn  ở chế độ HD, Hình ảnh động và Đồ họa Véc tơ | EmojiA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73612" y="2901833"/>
            <a:ext cx="1136399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7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74</Words>
  <Application>Microsoft Office PowerPoint</Application>
  <PresentationFormat>Widescreen</PresentationFormat>
  <Paragraphs>12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I, Ổn định tổ chức</vt:lpstr>
      <vt:lpstr>TRÒ CHƠI  “ VẮT  NƯỚC CAM”</vt:lpstr>
      <vt:lpstr>TRÒ CHƠI : Thi tài đoán nhanh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28</cp:revision>
  <dcterms:created xsi:type="dcterms:W3CDTF">2022-11-03T05:32:27Z</dcterms:created>
  <dcterms:modified xsi:type="dcterms:W3CDTF">2023-07-01T15:19:53Z</dcterms:modified>
</cp:coreProperties>
</file>