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64" r:id="rId4"/>
    <p:sldId id="270" r:id="rId5"/>
    <p:sldId id="263" r:id="rId6"/>
    <p:sldId id="258" r:id="rId7"/>
    <p:sldId id="259" r:id="rId8"/>
    <p:sldId id="261" r:id="rId9"/>
    <p:sldId id="262" r:id="rId10"/>
    <p:sldId id="265" r:id="rId11"/>
    <p:sldId id="267" r:id="rId12"/>
    <p:sldId id="260" r:id="rId13"/>
    <p:sldId id="274" r:id="rId14"/>
    <p:sldId id="271" r:id="rId15"/>
    <p:sldId id="272" r:id="rId16"/>
    <p:sldId id="273" r:id="rId17"/>
    <p:sldId id="275" r:id="rId18"/>
    <p:sldId id="276" r:id="rId19"/>
    <p:sldId id="277" r:id="rId20"/>
    <p:sldId id="278" r:id="rId21"/>
    <p:sldId id="279" r:id="rId22"/>
    <p:sldId id="280" r:id="rId23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72" autoAdjust="0"/>
    <p:restoredTop sz="94660"/>
  </p:normalViewPr>
  <p:slideViewPr>
    <p:cSldViewPr>
      <p:cViewPr varScale="1">
        <p:scale>
          <a:sx n="83" d="100"/>
          <a:sy n="83" d="100"/>
        </p:scale>
        <p:origin x="153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BBCD-CF78-4788-A08C-9750ECFB8E43}" type="datetimeFigureOut">
              <a:rPr lang="en-US" smtClean="0"/>
              <a:pPr/>
              <a:t>7/19/2023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F6DE70C-FB0C-4260-A3FB-E5FCA7D19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BBCD-CF78-4788-A08C-9750ECFB8E43}" type="datetimeFigureOut">
              <a:rPr lang="en-US" smtClean="0"/>
              <a:pPr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E70C-FB0C-4260-A3FB-E5FCA7D19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BBCD-CF78-4788-A08C-9750ECFB8E43}" type="datetimeFigureOut">
              <a:rPr lang="en-US" smtClean="0"/>
              <a:pPr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E70C-FB0C-4260-A3FB-E5FCA7D19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BBCD-CF78-4788-A08C-9750ECFB8E43}" type="datetimeFigureOut">
              <a:rPr lang="en-US" smtClean="0"/>
              <a:pPr/>
              <a:t>7/19/2023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F6DE70C-FB0C-4260-A3FB-E5FCA7D19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BBCD-CF78-4788-A08C-9750ECFB8E43}" type="datetimeFigureOut">
              <a:rPr lang="en-US" smtClean="0"/>
              <a:pPr/>
              <a:t>7/19/2023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E70C-FB0C-4260-A3FB-E5FCA7D199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BBCD-CF78-4788-A08C-9750ECFB8E43}" type="datetimeFigureOut">
              <a:rPr lang="en-US" smtClean="0"/>
              <a:pPr/>
              <a:t>7/19/2023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E70C-FB0C-4260-A3FB-E5FCA7D19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BBCD-CF78-4788-A08C-9750ECFB8E43}" type="datetimeFigureOut">
              <a:rPr lang="en-US" smtClean="0"/>
              <a:pPr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F6DE70C-FB0C-4260-A3FB-E5FCA7D199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BBCD-CF78-4788-A08C-9750ECFB8E43}" type="datetimeFigureOut">
              <a:rPr lang="en-US" smtClean="0"/>
              <a:pPr/>
              <a:t>7/19/2023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E70C-FB0C-4260-A3FB-E5FCA7D19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BBCD-CF78-4788-A08C-9750ECFB8E43}" type="datetimeFigureOut">
              <a:rPr lang="en-US" smtClean="0"/>
              <a:pPr/>
              <a:t>7/19/2023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E70C-FB0C-4260-A3FB-E5FCA7D19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BBCD-CF78-4788-A08C-9750ECFB8E43}" type="datetimeFigureOut">
              <a:rPr lang="en-US" smtClean="0"/>
              <a:pPr/>
              <a:t>7/19/2023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E70C-FB0C-4260-A3FB-E5FCA7D19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BBCD-CF78-4788-A08C-9750ECFB8E43}" type="datetimeFigureOut">
              <a:rPr lang="en-US" smtClean="0"/>
              <a:pPr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E70C-FB0C-4260-A3FB-E5FCA7D199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1BEBBCD-CF78-4788-A08C-9750ECFB8E43}" type="datetimeFigureOut">
              <a:rPr lang="en-US" smtClean="0"/>
              <a:pPr/>
              <a:t>7/19/2023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F6DE70C-FB0C-4260-A3FB-E5FCA7D199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b="0" i="0" u="none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b="0" i="0" u="none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1.mp3"/><Relationship Id="rId7" Type="http://schemas.openxmlformats.org/officeDocument/2006/relationships/hyperlink" Target="Giao%20&#225;n%20BT%20SUA.doc" TargetMode="External"/><Relationship Id="rId12" Type="http://schemas.openxmlformats.org/officeDocument/2006/relationships/image" Target="../media/image8.png"/><Relationship Id="rId2" Type="http://schemas.openxmlformats.org/officeDocument/2006/relationships/audio" Target="file:///C:\Documents%20and%20Settings\Admin\My%20Documents\Downloads\ChauThuongChuBoDoi-VA-4303358.mp3" TargetMode="External"/><Relationship Id="rId1" Type="http://schemas.openxmlformats.org/officeDocument/2006/relationships/audio" Target="Ngay%20Vui%20Cua%20Be%20-%20Nhac%20Thieu%20Nhi.mp3" TargetMode="External"/><Relationship Id="rId6" Type="http://schemas.openxmlformats.org/officeDocument/2006/relationships/image" Target="../media/image3.jpeg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6.png"/><Relationship Id="rId4" Type="http://schemas.openxmlformats.org/officeDocument/2006/relationships/audio" Target="../media/media1.mp3"/><Relationship Id="rId9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Tranh sưu tầm\hinh dep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345" name="WordArt 9"/>
          <p:cNvSpPr>
            <a:spLocks noChangeArrowheads="1" noChangeShapeType="1" noTextEdit="1"/>
          </p:cNvSpPr>
          <p:nvPr/>
        </p:nvSpPr>
        <p:spPr bwMode="auto">
          <a:xfrm>
            <a:off x="2286000" y="1143000"/>
            <a:ext cx="4724400" cy="685800"/>
          </a:xfrm>
          <a:prstGeom prst="rect">
            <a:avLst/>
          </a:prstGeom>
        </p:spPr>
        <p:txBody>
          <a:bodyPr wrap="none" fromWordArt="1">
            <a:prstTxWarp prst="textStop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vi-VN" sz="20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TRƯỜNG MẦM NON </a:t>
            </a:r>
            <a:r>
              <a:rPr lang="en-US" sz="20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HOA </a:t>
            </a:r>
            <a:r>
              <a:rPr lang="en-US" sz="20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MỘC LAN</a:t>
            </a:r>
            <a:endParaRPr lang="en-US" sz="20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346" name="WordArt 10">
            <a:hlinkClick r:id="rId7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838200" y="2438400"/>
            <a:ext cx="7772400" cy="12954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txBody>
          <a:bodyPr spcFirstLastPara="1" wrap="none" fromWordArt="1">
            <a:prstTxWarp prst="textDeflateBottom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kern="10" cap="all" dirty="0" smtClean="0">
                <a:ln>
                  <a:solidFill>
                    <a:srgbClr val="0070C0"/>
                  </a:solidFill>
                </a:ln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  <a:cs typeface="Times New Roman"/>
              </a:rPr>
              <a:t>TRÒ CHUYỆN VỀ NGÀY Quân đội nhân dân việt nam 22-12</a:t>
            </a:r>
            <a:endParaRPr lang="en-US" sz="5400" b="1" kern="10" cap="all" dirty="0">
              <a:ln>
                <a:solidFill>
                  <a:srgbClr val="0070C0"/>
                </a:solidFill>
              </a:ln>
              <a:solidFill>
                <a:schemeClr val="tx2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/>
              <a:cs typeface="Times New Roman"/>
            </a:endParaRPr>
          </a:p>
        </p:txBody>
      </p:sp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209800" y="2895600"/>
            <a:ext cx="45624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3366FF"/>
              </a:solidFill>
              <a:latin typeface="Times New Roman"/>
              <a:cs typeface="Times New Roman"/>
            </a:endParaRPr>
          </a:p>
        </p:txBody>
      </p:sp>
      <p:sp>
        <p:nvSpPr>
          <p:cNvPr id="14351" name="WordArt 15"/>
          <p:cNvSpPr>
            <a:spLocks noChangeArrowheads="1" noChangeShapeType="1" noTextEdit="1"/>
          </p:cNvSpPr>
          <p:nvPr/>
        </p:nvSpPr>
        <p:spPr bwMode="auto">
          <a:xfrm>
            <a:off x="3124200" y="5943600"/>
            <a:ext cx="3429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4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4352" name="WordArt 16"/>
          <p:cNvSpPr>
            <a:spLocks noChangeArrowheads="1" noChangeShapeType="1" noTextEdit="1"/>
          </p:cNvSpPr>
          <p:nvPr/>
        </p:nvSpPr>
        <p:spPr bwMode="auto">
          <a:xfrm>
            <a:off x="609600" y="457200"/>
            <a:ext cx="7696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          </a:t>
            </a:r>
            <a:r>
              <a:rPr lang="en-US" sz="2400" b="1" kern="10" spc="50" dirty="0" smtClean="0">
                <a:ln w="17780" cmpd="sng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kern="10" dirty="0" smtClean="0">
                <a:ln w="17780" cmpd="sng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10" dirty="0">
                <a:ln w="17780" cmpd="sng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GIÁO DỤC VÀ ĐÀO TẠO </a:t>
            </a:r>
            <a:r>
              <a:rPr lang="en-US" sz="2400" b="1" kern="10" dirty="0" smtClean="0">
                <a:ln w="17780" cmpd="sng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QUẬN LONG BIÊN</a:t>
            </a:r>
            <a:endParaRPr lang="en-US" sz="2400" b="1" kern="10" spc="50" dirty="0">
              <a:ln w="17780" cmpd="sng">
                <a:solidFill>
                  <a:schemeClr val="tx2">
                    <a:lumMod val="75000"/>
                  </a:schemeClr>
                </a:solidFill>
                <a:prstDash val="solid"/>
                <a:miter lim="800000"/>
              </a:ln>
              <a:solidFill>
                <a:srgbClr val="1C1C1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Action Button: End 30">
            <a:hlinkClick r:id="" action="ppaction://hlinkshowjump?jump=lastslide" highlightClick="1"/>
          </p:cNvPr>
          <p:cNvSpPr/>
          <p:nvPr/>
        </p:nvSpPr>
        <p:spPr>
          <a:xfrm>
            <a:off x="8382000" y="6477000"/>
            <a:ext cx="762000" cy="381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59" name="Ngay Vui Cua Be - Nhac Thieu Nh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-762000" y="7239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0" name="Picture 357" descr="SPARKLES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1066800" y="7086600"/>
            <a:ext cx="4841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1" name="Picture 363" descr="SPARKLES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43800" y="3276600"/>
            <a:ext cx="4841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3" name="Picture 365" descr="SPARKLES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97213" y="914400"/>
            <a:ext cx="4841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4" name="Picture 369" descr="SPARKLES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66800" y="3581400"/>
            <a:ext cx="4841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ChauThuongChuBoDoi-VA-4303358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9" name="Content Placeholder 3" descr="tải xuống (9)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86000" y="3429000"/>
            <a:ext cx="4267200" cy="1880372"/>
          </a:xfrm>
          <a:prstGeom prst="rect">
            <a:avLst/>
          </a:prstGeom>
        </p:spPr>
      </p:pic>
      <p:pic>
        <p:nvPicPr>
          <p:cNvPr id="2" name="Cháu Thương Chú Bộ Đội - Nghe Nhạc Thiếu Nhi Mp3 Cực Hay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4636" y="6203373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9"/>
                </p:tgtEl>
              </p:cMediaNode>
            </p:audio>
            <p:audio>
              <p:cMediaNode numSld="24">
                <p:cTn id="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numSld="24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 (8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6199"/>
            <a:ext cx="9144000" cy="6858001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 (10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7711" y="838200"/>
            <a:ext cx="7328523" cy="54864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16786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ải xuống (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69831" cy="6858001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ải xuố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9174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ải xuống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39989" cy="6858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ải xuống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037" y="0"/>
            <a:ext cx="9076963" cy="6858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ải xuống (4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55784" cy="6858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ải xuống (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16786" cy="6858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ải xuống (6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09" y="8826"/>
            <a:ext cx="9144000" cy="6849174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290" name="AutoShape 2" descr="Image result for tranh ve chu bo do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1" cy="685985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ải xuống (8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55784" cy="6858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ải xuống (7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55784" cy="6858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ải xuống (9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394031" cy="6858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 (7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852" y="0"/>
            <a:ext cx="9046148" cy="6858001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 (1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6199"/>
            <a:ext cx="9144000" cy="6858001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 (6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60656" cy="6858001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images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093336" cy="6638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0048" cy="6858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ages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046148" cy="6858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 (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14" y="0"/>
            <a:ext cx="9116786" cy="6858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6&quot;/&gt;&lt;/object&gt;&lt;object type=&quot;3&quot; unique_id=&quot;10005&quot;&gt;&lt;property id=&quot;20148&quot; value=&quot;5&quot;/&gt;&lt;property id=&quot;20300&quot; value=&quot;Slide 3&quot;/&gt;&lt;property id=&quot;20307&quot; value=&quot;264&quot;/&gt;&lt;/object&gt;&lt;object type=&quot;3&quot; unique_id=&quot;10006&quot;&gt;&lt;property id=&quot;20148&quot; value=&quot;5&quot;/&gt;&lt;property id=&quot;20300&quot; value=&quot;Slide 4&quot;/&gt;&lt;property id=&quot;20307&quot; value=&quot;270&quot;/&gt;&lt;/object&gt;&lt;object type=&quot;3&quot; unique_id=&quot;10007&quot;&gt;&lt;property id=&quot;20148&quot; value=&quot;5&quot;/&gt;&lt;property id=&quot;20300&quot; value=&quot;Slide 5&quot;/&gt;&lt;property id=&quot;20307&quot; value=&quot;263&quot;/&gt;&lt;/object&gt;&lt;object type=&quot;3&quot; unique_id=&quot;10008&quot;&gt;&lt;property id=&quot;20148&quot; value=&quot;5&quot;/&gt;&lt;property id=&quot;20300&quot; value=&quot;Slide 6&quot;/&gt;&lt;property id=&quot;20307&quot; value=&quot;258&quot;/&gt;&lt;/object&gt;&lt;object type=&quot;3&quot; unique_id=&quot;10009&quot;&gt;&lt;property id=&quot;20148&quot; value=&quot;5&quot;/&gt;&lt;property id=&quot;20300&quot; value=&quot;Slide 7&quot;/&gt;&lt;property id=&quot;20307&quot; value=&quot;259&quot;/&gt;&lt;/object&gt;&lt;object type=&quot;3&quot; unique_id=&quot;10010&quot;&gt;&lt;property id=&quot;20148&quot; value=&quot;5&quot;/&gt;&lt;property id=&quot;20300&quot; value=&quot;Slide 8&quot;/&gt;&lt;property id=&quot;20307&quot; value=&quot;261&quot;/&gt;&lt;/object&gt;&lt;object type=&quot;3&quot; unique_id=&quot;10011&quot;&gt;&lt;property id=&quot;20148&quot; value=&quot;5&quot;/&gt;&lt;property id=&quot;20300&quot; value=&quot;Slide 9&quot;/&gt;&lt;property id=&quot;20307&quot; value=&quot;262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7&quot;/&gt;&lt;/object&gt;&lt;object type=&quot;3&quot; unique_id=&quot;10014&quot;&gt;&lt;property id=&quot;20148&quot; value=&quot;5&quot;/&gt;&lt;property id=&quot;20300&quot; value=&quot;Slide 12&quot;/&gt;&lt;property id=&quot;20307&quot; value=&quot;26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1&quot;/&gt;&lt;/object&gt;&lt;object type=&quot;3&quot; unique_id=&quot;10017&quot;&gt;&lt;property id=&quot;20148&quot; value=&quot;5&quot;/&gt;&lt;property id=&quot;20300&quot; value=&quot;Slide 15&quot;/&gt;&lt;property id=&quot;20307&quot; value=&quot;272&quot;/&gt;&lt;/object&gt;&lt;object type=&quot;3&quot; unique_id=&quot;10018&quot;&gt;&lt;property id=&quot;20148&quot; value=&quot;5&quot;/&gt;&lt;property id=&quot;20300&quot; value=&quot;Slide 16&quot;/&gt;&lt;property id=&quot;20307&quot; value=&quot;273&quot;/&gt;&lt;/object&gt;&lt;object type=&quot;3&quot; unique_id=&quot;10019&quot;&gt;&lt;property id=&quot;20148&quot; value=&quot;5&quot;/&gt;&lt;property id=&quot;20300&quot; value=&quot;Slide 17&quot;/&gt;&lt;property id=&quot;20307&quot; value=&quot;275&quot;/&gt;&lt;/object&gt;&lt;object type=&quot;3&quot; unique_id=&quot;10020&quot;&gt;&lt;property id=&quot;20148&quot; value=&quot;5&quot;/&gt;&lt;property id=&quot;20300&quot; value=&quot;Slide 18&quot;/&gt;&lt;property id=&quot;20307&quot; value=&quot;276&quot;/&gt;&lt;/object&gt;&lt;object type=&quot;3&quot; unique_id=&quot;10021&quot;&gt;&lt;property id=&quot;20148&quot; value=&quot;5&quot;/&gt;&lt;property id=&quot;20300&quot; value=&quot;Slide 19&quot;/&gt;&lt;property id=&quot;20307&quot; value=&quot;277&quot;/&gt;&lt;/object&gt;&lt;object type=&quot;3&quot; unique_id=&quot;10022&quot;&gt;&lt;property id=&quot;20148&quot; value=&quot;5&quot;/&gt;&lt;property id=&quot;20300&quot; value=&quot;Slide 20&quot;/&gt;&lt;property id=&quot;20307&quot; value=&quot;278&quot;/&gt;&lt;/object&gt;&lt;object type=&quot;3&quot; unique_id=&quot;10023&quot;&gt;&lt;property id=&quot;20148&quot; value=&quot;5&quot;/&gt;&lt;property id=&quot;20300&quot; value=&quot;Slide 21&quot;/&gt;&lt;property id=&quot;20307&quot; value=&quot;279&quot;/&gt;&lt;/object&gt;&lt;object type=&quot;3&quot; unique_id=&quot;10024&quot;&gt;&lt;property id=&quot;20148&quot; value=&quot;5&quot;/&gt;&lt;property id=&quot;20300&quot; value=&quot;Slide 22&quot;/&gt;&lt;property id=&quot;20307&quot; value=&quot;280&quot;/&gt;&lt;/object&gt;&lt;/object&gt;&lt;object type=&quot;8&quot; unique_id=&quot;10048&quot;&gt;&lt;/object&gt;&lt;/object&gt;&lt;/database&gt;"/>
  <p:tag name="MMPROD_NEXTUNIQUEID" val="10009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</TotalTime>
  <Words>27</Words>
  <Application>Microsoft Office PowerPoint</Application>
  <PresentationFormat>On-screen Show (4:3)</PresentationFormat>
  <Paragraphs>3</Paragraphs>
  <Slides>22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Franklin Gothic Book</vt:lpstr>
      <vt:lpstr>Franklin Gothic Medium</vt:lpstr>
      <vt:lpstr>Times New Roman</vt:lpstr>
      <vt:lpstr>Wingdings 2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Techsi.vn</cp:lastModifiedBy>
  <cp:revision>73</cp:revision>
  <dcterms:created xsi:type="dcterms:W3CDTF">2016-12-19T16:34:39Z</dcterms:created>
  <dcterms:modified xsi:type="dcterms:W3CDTF">2023-07-19T17:50:17Z</dcterms:modified>
</cp:coreProperties>
</file>